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413" r:id="rId6"/>
    <p:sldId id="308" r:id="rId7"/>
    <p:sldId id="305" r:id="rId8"/>
    <p:sldId id="307" r:id="rId9"/>
    <p:sldId id="269" r:id="rId10"/>
    <p:sldId id="420" r:id="rId11"/>
    <p:sldId id="311" r:id="rId12"/>
    <p:sldId id="418" r:id="rId13"/>
    <p:sldId id="421" r:id="rId14"/>
    <p:sldId id="422" r:id="rId15"/>
    <p:sldId id="428" r:id="rId16"/>
    <p:sldId id="429" r:id="rId17"/>
    <p:sldId id="430" r:id="rId18"/>
    <p:sldId id="431" r:id="rId19"/>
    <p:sldId id="419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A0403-87A0-4A9B-A535-A82794990386}" v="37" dt="2020-04-23T13:54:01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73" autoAdjust="0"/>
  </p:normalViewPr>
  <p:slideViewPr>
    <p:cSldViewPr snapToGrid="0" snapToObjects="1">
      <p:cViewPr varScale="1">
        <p:scale>
          <a:sx n="95" d="100"/>
          <a:sy n="95" d="100"/>
        </p:scale>
        <p:origin x="68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92"/>
    </p:cViewPr>
  </p:sorterViewPr>
  <p:notesViewPr>
    <p:cSldViewPr snapToGrid="0" snapToObject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A910E-ECB2-42ED-BC3D-E95C5959254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579B6F5-2C22-4672-9AD3-067814475C12}">
      <dgm:prSet phldrT="[Text]"/>
      <dgm:spPr/>
      <dgm:t>
        <a:bodyPr/>
        <a:lstStyle/>
        <a:p>
          <a:r>
            <a:rPr lang="en-GB" dirty="0" err="1"/>
            <a:t>Nationell</a:t>
          </a:r>
          <a:r>
            <a:rPr lang="en-GB" dirty="0"/>
            <a:t> </a:t>
          </a:r>
          <a:r>
            <a:rPr lang="en-GB" dirty="0" err="1"/>
            <a:t>resurs</a:t>
          </a:r>
          <a:endParaRPr lang="en-GB" dirty="0"/>
        </a:p>
      </dgm:t>
    </dgm:pt>
    <dgm:pt modelId="{5B64C7E0-0348-4734-90C8-D798A6FEA935}" type="parTrans" cxnId="{74451362-C8F3-4F9A-AA72-114EFF190E95}">
      <dgm:prSet/>
      <dgm:spPr/>
      <dgm:t>
        <a:bodyPr/>
        <a:lstStyle/>
        <a:p>
          <a:endParaRPr lang="en-GB"/>
        </a:p>
      </dgm:t>
    </dgm:pt>
    <dgm:pt modelId="{3356D2F7-DA7D-4750-A998-7559B48FF762}" type="sibTrans" cxnId="{74451362-C8F3-4F9A-AA72-114EFF190E95}">
      <dgm:prSet/>
      <dgm:spPr/>
      <dgm:t>
        <a:bodyPr/>
        <a:lstStyle/>
        <a:p>
          <a:endParaRPr lang="en-GB"/>
        </a:p>
      </dgm:t>
    </dgm:pt>
    <dgm:pt modelId="{16BE4CEB-658D-4282-B88E-B78B0739C2FF}">
      <dgm:prSet phldrT="[Text]"/>
      <dgm:spPr/>
      <dgm:t>
        <a:bodyPr/>
        <a:lstStyle/>
        <a:p>
          <a:r>
            <a:rPr lang="en-GB" dirty="0" err="1"/>
            <a:t>Rymddata</a:t>
          </a:r>
          <a:endParaRPr lang="en-GB" dirty="0"/>
        </a:p>
      </dgm:t>
    </dgm:pt>
    <dgm:pt modelId="{C3ABF0D3-1912-47CB-9889-A6892C9CC352}" type="parTrans" cxnId="{6A695A59-BC93-4B8A-9E73-C4784F5572E0}">
      <dgm:prSet/>
      <dgm:spPr/>
      <dgm:t>
        <a:bodyPr/>
        <a:lstStyle/>
        <a:p>
          <a:endParaRPr lang="en-GB"/>
        </a:p>
      </dgm:t>
    </dgm:pt>
    <dgm:pt modelId="{EF09A1ED-2B4C-4A92-B4AC-FCC28DE65DA7}" type="sibTrans" cxnId="{6A695A59-BC93-4B8A-9E73-C4784F5572E0}">
      <dgm:prSet/>
      <dgm:spPr/>
      <dgm:t>
        <a:bodyPr/>
        <a:lstStyle/>
        <a:p>
          <a:endParaRPr lang="en-GB"/>
        </a:p>
      </dgm:t>
    </dgm:pt>
    <dgm:pt modelId="{238F29B0-D062-44D5-B0DC-1A2640E2D519}">
      <dgm:prSet phldrT="[Text]"/>
      <dgm:spPr/>
      <dgm:t>
        <a:bodyPr/>
        <a:lstStyle/>
        <a:p>
          <a:r>
            <a:rPr lang="en-GB" dirty="0" err="1"/>
            <a:t>Myndighetsanvändning</a:t>
          </a:r>
          <a:endParaRPr lang="en-GB" dirty="0"/>
        </a:p>
      </dgm:t>
    </dgm:pt>
    <dgm:pt modelId="{8A806DBB-2DB3-4045-A215-AF92F1911C5D}" type="parTrans" cxnId="{CC115144-6001-4D61-9297-03D465A0C906}">
      <dgm:prSet/>
      <dgm:spPr/>
      <dgm:t>
        <a:bodyPr/>
        <a:lstStyle/>
        <a:p>
          <a:endParaRPr lang="en-GB"/>
        </a:p>
      </dgm:t>
    </dgm:pt>
    <dgm:pt modelId="{A3767E49-7F71-477A-9CEB-6C46F8020DE9}" type="sibTrans" cxnId="{CC115144-6001-4D61-9297-03D465A0C906}">
      <dgm:prSet/>
      <dgm:spPr/>
      <dgm:t>
        <a:bodyPr/>
        <a:lstStyle/>
        <a:p>
          <a:endParaRPr lang="en-GB"/>
        </a:p>
      </dgm:t>
    </dgm:pt>
    <dgm:pt modelId="{A29463D6-45CD-4262-B900-563AFBB98BAE}">
      <dgm:prSet phldrT="[Text]"/>
      <dgm:spPr/>
      <dgm:t>
        <a:bodyPr/>
        <a:lstStyle/>
        <a:p>
          <a:r>
            <a:rPr lang="en-GB" dirty="0" err="1"/>
            <a:t>Digitalisering</a:t>
          </a:r>
          <a:endParaRPr lang="en-GB" dirty="0"/>
        </a:p>
      </dgm:t>
    </dgm:pt>
    <dgm:pt modelId="{BD2D6F35-40F4-4539-ABA2-CCBC83EC2919}" type="parTrans" cxnId="{00C616D7-0925-422A-B0EE-C6FD07FF7BB2}">
      <dgm:prSet/>
      <dgm:spPr/>
      <dgm:t>
        <a:bodyPr/>
        <a:lstStyle/>
        <a:p>
          <a:endParaRPr lang="en-GB"/>
        </a:p>
      </dgm:t>
    </dgm:pt>
    <dgm:pt modelId="{11F79E56-14BA-4662-B42D-5F1C3635205A}" type="sibTrans" cxnId="{00C616D7-0925-422A-B0EE-C6FD07FF7BB2}">
      <dgm:prSet/>
      <dgm:spPr/>
      <dgm:t>
        <a:bodyPr/>
        <a:lstStyle/>
        <a:p>
          <a:endParaRPr lang="en-GB"/>
        </a:p>
      </dgm:t>
    </dgm:pt>
    <dgm:pt modelId="{CAD3B58C-4FFB-4A97-8BC8-4F6261896E5D}">
      <dgm:prSet phldrT="[Text]"/>
      <dgm:spPr/>
      <dgm:t>
        <a:bodyPr/>
        <a:lstStyle/>
        <a:p>
          <a:r>
            <a:rPr lang="en-GB" dirty="0"/>
            <a:t>Innovation</a:t>
          </a:r>
        </a:p>
        <a:p>
          <a:r>
            <a:rPr lang="en-GB" dirty="0"/>
            <a:t>/</a:t>
          </a:r>
          <a:r>
            <a:rPr lang="en-GB" dirty="0" err="1"/>
            <a:t>konkurrenskraft</a:t>
          </a:r>
          <a:endParaRPr lang="en-GB" dirty="0"/>
        </a:p>
      </dgm:t>
    </dgm:pt>
    <dgm:pt modelId="{AFFCEF82-D3F9-4E72-B3B1-268B749BCE48}" type="parTrans" cxnId="{0A41426B-2EE5-489C-BB6A-6C02136C7584}">
      <dgm:prSet/>
      <dgm:spPr/>
      <dgm:t>
        <a:bodyPr/>
        <a:lstStyle/>
        <a:p>
          <a:endParaRPr lang="en-GB"/>
        </a:p>
      </dgm:t>
    </dgm:pt>
    <dgm:pt modelId="{F4319E66-CE33-450C-A828-60FFB4DAF767}" type="sibTrans" cxnId="{0A41426B-2EE5-489C-BB6A-6C02136C7584}">
      <dgm:prSet/>
      <dgm:spPr/>
      <dgm:t>
        <a:bodyPr/>
        <a:lstStyle/>
        <a:p>
          <a:endParaRPr lang="en-GB"/>
        </a:p>
      </dgm:t>
    </dgm:pt>
    <dgm:pt modelId="{99F9EDA4-6934-4255-BE3A-EEA00D52664F}" type="pres">
      <dgm:prSet presAssocID="{AF4A910E-ECB2-42ED-BC3D-E95C595925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75E81A-BC2B-4E99-AFE2-6046063BB8FB}" type="pres">
      <dgm:prSet presAssocID="{AF4A910E-ECB2-42ED-BC3D-E95C5959254D}" presName="matrix" presStyleCnt="0"/>
      <dgm:spPr/>
    </dgm:pt>
    <dgm:pt modelId="{A3546012-B07B-49B3-8F8F-7C1B1187D3C8}" type="pres">
      <dgm:prSet presAssocID="{AF4A910E-ECB2-42ED-BC3D-E95C5959254D}" presName="tile1" presStyleLbl="node1" presStyleIdx="0" presStyleCnt="4"/>
      <dgm:spPr/>
    </dgm:pt>
    <dgm:pt modelId="{F320DE11-C9C9-4341-B0CA-4F33D6BA09A2}" type="pres">
      <dgm:prSet presAssocID="{AF4A910E-ECB2-42ED-BC3D-E95C595925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B3488D-73B1-4EE6-8BA2-F80D749382D5}" type="pres">
      <dgm:prSet presAssocID="{AF4A910E-ECB2-42ED-BC3D-E95C5959254D}" presName="tile2" presStyleLbl="node1" presStyleIdx="1" presStyleCnt="4"/>
      <dgm:spPr/>
    </dgm:pt>
    <dgm:pt modelId="{62AAA74F-A0CD-452B-A66C-F57CBA380989}" type="pres">
      <dgm:prSet presAssocID="{AF4A910E-ECB2-42ED-BC3D-E95C595925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36A2C9-C4D9-415B-9270-E6688B4294E6}" type="pres">
      <dgm:prSet presAssocID="{AF4A910E-ECB2-42ED-BC3D-E95C5959254D}" presName="tile3" presStyleLbl="node1" presStyleIdx="2" presStyleCnt="4"/>
      <dgm:spPr/>
    </dgm:pt>
    <dgm:pt modelId="{F4518396-AE48-4F1B-90F8-119D2C64C2C3}" type="pres">
      <dgm:prSet presAssocID="{AF4A910E-ECB2-42ED-BC3D-E95C595925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756711-ACC6-45CF-BB6B-EF55C19CAE83}" type="pres">
      <dgm:prSet presAssocID="{AF4A910E-ECB2-42ED-BC3D-E95C5959254D}" presName="tile4" presStyleLbl="node1" presStyleIdx="3" presStyleCnt="4"/>
      <dgm:spPr/>
    </dgm:pt>
    <dgm:pt modelId="{5097900E-C80C-4FFA-A106-7B28F7E0EA95}" type="pres">
      <dgm:prSet presAssocID="{AF4A910E-ECB2-42ED-BC3D-E95C595925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C1AD32B-7E53-4D0B-BA4B-C7A8773FBD7E}" type="pres">
      <dgm:prSet presAssocID="{AF4A910E-ECB2-42ED-BC3D-E95C595925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74AF70E-0EE4-41B5-A199-C16581C9CD81}" type="presOf" srcId="{A29463D6-45CD-4262-B900-563AFBB98BAE}" destId="{11756711-ACC6-45CF-BB6B-EF55C19CAE83}" srcOrd="0" destOrd="0" presId="urn:microsoft.com/office/officeart/2005/8/layout/matrix1"/>
    <dgm:cxn modelId="{5E781510-D2E0-4B20-A6DA-117E6090DE9D}" type="presOf" srcId="{C579B6F5-2C22-4672-9AD3-067814475C12}" destId="{6C1AD32B-7E53-4D0B-BA4B-C7A8773FBD7E}" srcOrd="0" destOrd="0" presId="urn:microsoft.com/office/officeart/2005/8/layout/matrix1"/>
    <dgm:cxn modelId="{774F1029-3D7F-4B0C-AB8C-C1CCD3E9587B}" type="presOf" srcId="{CAD3B58C-4FFB-4A97-8BC8-4F6261896E5D}" destId="{F4518396-AE48-4F1B-90F8-119D2C64C2C3}" srcOrd="1" destOrd="0" presId="urn:microsoft.com/office/officeart/2005/8/layout/matrix1"/>
    <dgm:cxn modelId="{1DD38529-EB5F-48B4-905F-C0D5E92A6EA5}" type="presOf" srcId="{AF4A910E-ECB2-42ED-BC3D-E95C5959254D}" destId="{99F9EDA4-6934-4255-BE3A-EEA00D52664F}" srcOrd="0" destOrd="0" presId="urn:microsoft.com/office/officeart/2005/8/layout/matrix1"/>
    <dgm:cxn modelId="{74451362-C8F3-4F9A-AA72-114EFF190E95}" srcId="{AF4A910E-ECB2-42ED-BC3D-E95C5959254D}" destId="{C579B6F5-2C22-4672-9AD3-067814475C12}" srcOrd="0" destOrd="0" parTransId="{5B64C7E0-0348-4734-90C8-D798A6FEA935}" sibTransId="{3356D2F7-DA7D-4750-A998-7559B48FF762}"/>
    <dgm:cxn modelId="{CC115144-6001-4D61-9297-03D465A0C906}" srcId="{C579B6F5-2C22-4672-9AD3-067814475C12}" destId="{238F29B0-D062-44D5-B0DC-1A2640E2D519}" srcOrd="1" destOrd="0" parTransId="{8A806DBB-2DB3-4045-A215-AF92F1911C5D}" sibTransId="{A3767E49-7F71-477A-9CEB-6C46F8020DE9}"/>
    <dgm:cxn modelId="{0A41426B-2EE5-489C-BB6A-6C02136C7584}" srcId="{C579B6F5-2C22-4672-9AD3-067814475C12}" destId="{CAD3B58C-4FFB-4A97-8BC8-4F6261896E5D}" srcOrd="2" destOrd="0" parTransId="{AFFCEF82-D3F9-4E72-B3B1-268B749BCE48}" sibTransId="{F4319E66-CE33-450C-A828-60FFB4DAF767}"/>
    <dgm:cxn modelId="{8751BC70-06E6-4121-9395-8E9949F7F93E}" type="presOf" srcId="{16BE4CEB-658D-4282-B88E-B78B0739C2FF}" destId="{F320DE11-C9C9-4341-B0CA-4F33D6BA09A2}" srcOrd="1" destOrd="0" presId="urn:microsoft.com/office/officeart/2005/8/layout/matrix1"/>
    <dgm:cxn modelId="{6A695A59-BC93-4B8A-9E73-C4784F5572E0}" srcId="{C579B6F5-2C22-4672-9AD3-067814475C12}" destId="{16BE4CEB-658D-4282-B88E-B78B0739C2FF}" srcOrd="0" destOrd="0" parTransId="{C3ABF0D3-1912-47CB-9889-A6892C9CC352}" sibTransId="{EF09A1ED-2B4C-4A92-B4AC-FCC28DE65DA7}"/>
    <dgm:cxn modelId="{558D3CB8-F8B1-40DB-8947-AC99B2E49090}" type="presOf" srcId="{A29463D6-45CD-4262-B900-563AFBB98BAE}" destId="{5097900E-C80C-4FFA-A106-7B28F7E0EA95}" srcOrd="1" destOrd="0" presId="urn:microsoft.com/office/officeart/2005/8/layout/matrix1"/>
    <dgm:cxn modelId="{E70E61C1-CA0A-4F02-AC8B-7F411C49BFBF}" type="presOf" srcId="{CAD3B58C-4FFB-4A97-8BC8-4F6261896E5D}" destId="{6E36A2C9-C4D9-415B-9270-E6688B4294E6}" srcOrd="0" destOrd="0" presId="urn:microsoft.com/office/officeart/2005/8/layout/matrix1"/>
    <dgm:cxn modelId="{24C69DC5-3D88-4716-A42F-B74ED9E08374}" type="presOf" srcId="{238F29B0-D062-44D5-B0DC-1A2640E2D519}" destId="{62AAA74F-A0CD-452B-A66C-F57CBA380989}" srcOrd="1" destOrd="0" presId="urn:microsoft.com/office/officeart/2005/8/layout/matrix1"/>
    <dgm:cxn modelId="{00C616D7-0925-422A-B0EE-C6FD07FF7BB2}" srcId="{C579B6F5-2C22-4672-9AD3-067814475C12}" destId="{A29463D6-45CD-4262-B900-563AFBB98BAE}" srcOrd="3" destOrd="0" parTransId="{BD2D6F35-40F4-4539-ABA2-CCBC83EC2919}" sibTransId="{11F79E56-14BA-4662-B42D-5F1C3635205A}"/>
    <dgm:cxn modelId="{7CE269D7-ADA8-42CA-8D36-12F13553BF10}" type="presOf" srcId="{16BE4CEB-658D-4282-B88E-B78B0739C2FF}" destId="{A3546012-B07B-49B3-8F8F-7C1B1187D3C8}" srcOrd="0" destOrd="0" presId="urn:microsoft.com/office/officeart/2005/8/layout/matrix1"/>
    <dgm:cxn modelId="{ECF615DC-C1C3-4089-BAF8-B08EDB76CBF1}" type="presOf" srcId="{238F29B0-D062-44D5-B0DC-1A2640E2D519}" destId="{8BB3488D-73B1-4EE6-8BA2-F80D749382D5}" srcOrd="0" destOrd="0" presId="urn:microsoft.com/office/officeart/2005/8/layout/matrix1"/>
    <dgm:cxn modelId="{CC938C7A-321C-4345-90BD-D7ADC8CDE3FD}" type="presParOf" srcId="{99F9EDA4-6934-4255-BE3A-EEA00D52664F}" destId="{6975E81A-BC2B-4E99-AFE2-6046063BB8FB}" srcOrd="0" destOrd="0" presId="urn:microsoft.com/office/officeart/2005/8/layout/matrix1"/>
    <dgm:cxn modelId="{3927E889-5246-41E8-95ED-94948B1F5218}" type="presParOf" srcId="{6975E81A-BC2B-4E99-AFE2-6046063BB8FB}" destId="{A3546012-B07B-49B3-8F8F-7C1B1187D3C8}" srcOrd="0" destOrd="0" presId="urn:microsoft.com/office/officeart/2005/8/layout/matrix1"/>
    <dgm:cxn modelId="{11E3DD0F-45BB-418A-B030-3BC7B86A6007}" type="presParOf" srcId="{6975E81A-BC2B-4E99-AFE2-6046063BB8FB}" destId="{F320DE11-C9C9-4341-B0CA-4F33D6BA09A2}" srcOrd="1" destOrd="0" presId="urn:microsoft.com/office/officeart/2005/8/layout/matrix1"/>
    <dgm:cxn modelId="{0E749155-1348-4F5D-8B5D-0FC65DD99E2A}" type="presParOf" srcId="{6975E81A-BC2B-4E99-AFE2-6046063BB8FB}" destId="{8BB3488D-73B1-4EE6-8BA2-F80D749382D5}" srcOrd="2" destOrd="0" presId="urn:microsoft.com/office/officeart/2005/8/layout/matrix1"/>
    <dgm:cxn modelId="{913F687D-E39E-4485-97B4-A256DF4DB928}" type="presParOf" srcId="{6975E81A-BC2B-4E99-AFE2-6046063BB8FB}" destId="{62AAA74F-A0CD-452B-A66C-F57CBA380989}" srcOrd="3" destOrd="0" presId="urn:microsoft.com/office/officeart/2005/8/layout/matrix1"/>
    <dgm:cxn modelId="{7BBEA2CB-EF03-4F71-9454-C93802381012}" type="presParOf" srcId="{6975E81A-BC2B-4E99-AFE2-6046063BB8FB}" destId="{6E36A2C9-C4D9-415B-9270-E6688B4294E6}" srcOrd="4" destOrd="0" presId="urn:microsoft.com/office/officeart/2005/8/layout/matrix1"/>
    <dgm:cxn modelId="{89881F59-623E-4CC2-8D70-AC4EF92917A0}" type="presParOf" srcId="{6975E81A-BC2B-4E99-AFE2-6046063BB8FB}" destId="{F4518396-AE48-4F1B-90F8-119D2C64C2C3}" srcOrd="5" destOrd="0" presId="urn:microsoft.com/office/officeart/2005/8/layout/matrix1"/>
    <dgm:cxn modelId="{C66678AE-B00C-470D-B25A-4311571FC47B}" type="presParOf" srcId="{6975E81A-BC2B-4E99-AFE2-6046063BB8FB}" destId="{11756711-ACC6-45CF-BB6B-EF55C19CAE83}" srcOrd="6" destOrd="0" presId="urn:microsoft.com/office/officeart/2005/8/layout/matrix1"/>
    <dgm:cxn modelId="{4E0C9530-250D-445E-8099-4FF7FFDA549E}" type="presParOf" srcId="{6975E81A-BC2B-4E99-AFE2-6046063BB8FB}" destId="{5097900E-C80C-4FFA-A106-7B28F7E0EA95}" srcOrd="7" destOrd="0" presId="urn:microsoft.com/office/officeart/2005/8/layout/matrix1"/>
    <dgm:cxn modelId="{6D895E3C-17DD-41B6-9ACF-B028AA8A9359}" type="presParOf" srcId="{99F9EDA4-6934-4255-BE3A-EEA00D52664F}" destId="{6C1AD32B-7E53-4D0B-BA4B-C7A8773FBD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34BAC-DAAF-40FD-86F9-978B9836A44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sv-SE"/>
        </a:p>
      </dgm:t>
    </dgm:pt>
    <dgm:pt modelId="{C42AB485-4372-4EE0-A6CB-5B86723DAD2B}">
      <dgm:prSet phldrT="[Text]" custT="1"/>
      <dgm:spPr/>
      <dgm:t>
        <a:bodyPr/>
        <a:lstStyle/>
        <a:p>
          <a:r>
            <a:rPr lang="sv-SE" sz="3200" dirty="0"/>
            <a:t>Digital Earth Sweden</a:t>
          </a:r>
        </a:p>
      </dgm:t>
    </dgm:pt>
    <dgm:pt modelId="{E473E60D-BE44-4E69-B4BF-EC8F3E80996F}" type="parTrans" cxnId="{03C453E1-48E7-4ED5-B79D-9299624C221B}">
      <dgm:prSet/>
      <dgm:spPr/>
      <dgm:t>
        <a:bodyPr/>
        <a:lstStyle/>
        <a:p>
          <a:endParaRPr lang="sv-SE"/>
        </a:p>
      </dgm:t>
    </dgm:pt>
    <dgm:pt modelId="{C8D371D9-F176-4332-94A1-762B30140EED}" type="sibTrans" cxnId="{03C453E1-48E7-4ED5-B79D-9299624C221B}">
      <dgm:prSet/>
      <dgm:spPr/>
      <dgm:t>
        <a:bodyPr/>
        <a:lstStyle/>
        <a:p>
          <a:endParaRPr lang="sv-SE"/>
        </a:p>
      </dgm:t>
    </dgm:pt>
    <dgm:pt modelId="{FE9B24E7-AFC8-4F33-967D-FCEFA5D347C2}">
      <dgm:prSet phldrT="[Text]" custT="1"/>
      <dgm:spPr/>
      <dgm:t>
        <a:bodyPr/>
        <a:lstStyle/>
        <a:p>
          <a:r>
            <a:rPr lang="sv-SE" sz="1200" dirty="0" err="1"/>
            <a:t>Geodata</a:t>
          </a:r>
          <a:endParaRPr lang="sv-SE" sz="1200" dirty="0"/>
        </a:p>
      </dgm:t>
    </dgm:pt>
    <dgm:pt modelId="{4DD472B1-F5E0-4788-958E-11C5F479B586}" type="parTrans" cxnId="{B0113942-B693-46D9-8FF5-C6AA31574E47}">
      <dgm:prSet/>
      <dgm:spPr/>
      <dgm:t>
        <a:bodyPr/>
        <a:lstStyle/>
        <a:p>
          <a:endParaRPr lang="sv-SE"/>
        </a:p>
      </dgm:t>
    </dgm:pt>
    <dgm:pt modelId="{0D075AA5-9396-4D97-BBD7-713FA60CFEAE}" type="sibTrans" cxnId="{B0113942-B693-46D9-8FF5-C6AA31574E47}">
      <dgm:prSet/>
      <dgm:spPr/>
      <dgm:t>
        <a:bodyPr/>
        <a:lstStyle/>
        <a:p>
          <a:endParaRPr lang="sv-SE"/>
        </a:p>
      </dgm:t>
    </dgm:pt>
    <dgm:pt modelId="{23D420AC-6956-4857-ABBA-4274B77FB629}">
      <dgm:prSet phldrT="[Text]" custT="1"/>
      <dgm:spPr/>
      <dgm:t>
        <a:bodyPr/>
        <a:lstStyle/>
        <a:p>
          <a:r>
            <a:rPr lang="sv-SE" sz="1200" dirty="0"/>
            <a:t>Miljödata</a:t>
          </a:r>
        </a:p>
      </dgm:t>
    </dgm:pt>
    <dgm:pt modelId="{490D1E3F-3C6F-4201-839E-A68A7E2EC978}" type="parTrans" cxnId="{6489A0C7-1C6C-4DC7-97FA-BB989417A7CC}">
      <dgm:prSet/>
      <dgm:spPr/>
      <dgm:t>
        <a:bodyPr/>
        <a:lstStyle/>
        <a:p>
          <a:endParaRPr lang="sv-SE"/>
        </a:p>
      </dgm:t>
    </dgm:pt>
    <dgm:pt modelId="{A77D4026-7FDA-4C1A-BF2F-665F37ACF06E}" type="sibTrans" cxnId="{6489A0C7-1C6C-4DC7-97FA-BB989417A7CC}">
      <dgm:prSet/>
      <dgm:spPr/>
      <dgm:t>
        <a:bodyPr/>
        <a:lstStyle/>
        <a:p>
          <a:endParaRPr lang="sv-SE"/>
        </a:p>
      </dgm:t>
    </dgm:pt>
    <dgm:pt modelId="{287E6A60-56A2-4926-9A66-03B0F920ECFB}">
      <dgm:prSet phldrT="[Text]" custT="1"/>
      <dgm:spPr/>
      <dgm:t>
        <a:bodyPr/>
        <a:lstStyle/>
        <a:p>
          <a:r>
            <a:rPr lang="sv-SE" sz="1200" dirty="0"/>
            <a:t>Raster-</a:t>
          </a:r>
          <a:br>
            <a:rPr lang="sv-SE" sz="1200" dirty="0"/>
          </a:br>
          <a:r>
            <a:rPr lang="sv-SE" sz="1200" dirty="0"/>
            <a:t>data</a:t>
          </a:r>
        </a:p>
      </dgm:t>
    </dgm:pt>
    <dgm:pt modelId="{6513EE54-BEDF-4342-A5AB-C585647707D4}" type="parTrans" cxnId="{06895B79-FB24-4F19-9BA8-11BC9E4DC2EB}">
      <dgm:prSet/>
      <dgm:spPr/>
      <dgm:t>
        <a:bodyPr/>
        <a:lstStyle/>
        <a:p>
          <a:endParaRPr lang="sv-SE"/>
        </a:p>
      </dgm:t>
    </dgm:pt>
    <dgm:pt modelId="{5A17DD7F-38CB-446B-AECB-EA70B40DCA31}" type="sibTrans" cxnId="{06895B79-FB24-4F19-9BA8-11BC9E4DC2EB}">
      <dgm:prSet/>
      <dgm:spPr/>
      <dgm:t>
        <a:bodyPr/>
        <a:lstStyle/>
        <a:p>
          <a:endParaRPr lang="sv-SE"/>
        </a:p>
      </dgm:t>
    </dgm:pt>
    <dgm:pt modelId="{2EDEDDC9-ACEF-4561-AAD2-B8D1D665F498}">
      <dgm:prSet phldrT="[Text]" custT="1"/>
      <dgm:spPr/>
      <dgm:t>
        <a:bodyPr/>
        <a:lstStyle/>
        <a:p>
          <a:r>
            <a:rPr lang="sv-SE" sz="1100" dirty="0"/>
            <a:t>Klimat-anpassning</a:t>
          </a:r>
        </a:p>
      </dgm:t>
    </dgm:pt>
    <dgm:pt modelId="{4C4C64F1-4108-4742-B941-9FBCD941F28E}" type="parTrans" cxnId="{110351BC-AD94-449B-A158-848590028797}">
      <dgm:prSet/>
      <dgm:spPr/>
      <dgm:t>
        <a:bodyPr/>
        <a:lstStyle/>
        <a:p>
          <a:endParaRPr lang="sv-SE"/>
        </a:p>
      </dgm:t>
    </dgm:pt>
    <dgm:pt modelId="{DDF6A87B-209A-4DFE-913B-1E0C94CD31D4}" type="sibTrans" cxnId="{110351BC-AD94-449B-A158-848590028797}">
      <dgm:prSet/>
      <dgm:spPr/>
      <dgm:t>
        <a:bodyPr/>
        <a:lstStyle/>
        <a:p>
          <a:endParaRPr lang="sv-SE"/>
        </a:p>
      </dgm:t>
    </dgm:pt>
    <dgm:pt modelId="{0EE6C1EA-8686-4FB5-B9A8-0B17A15AFB21}" type="pres">
      <dgm:prSet presAssocID="{F8434BAC-DAAF-40FD-86F9-978B9836A44A}" presName="Name0" presStyleCnt="0">
        <dgm:presLayoutVars>
          <dgm:chMax val="1"/>
          <dgm:chPref val="1"/>
        </dgm:presLayoutVars>
      </dgm:prSet>
      <dgm:spPr/>
    </dgm:pt>
    <dgm:pt modelId="{41CEB009-E669-4D5B-96C9-3B56757C1D5A}" type="pres">
      <dgm:prSet presAssocID="{C42AB485-4372-4EE0-A6CB-5B86723DAD2B}" presName="Parent" presStyleLbl="node0" presStyleIdx="0" presStyleCnt="1">
        <dgm:presLayoutVars>
          <dgm:chMax val="5"/>
          <dgm:chPref val="5"/>
        </dgm:presLayoutVars>
      </dgm:prSet>
      <dgm:spPr/>
    </dgm:pt>
    <dgm:pt modelId="{917BCA99-60CD-4170-9BE4-616029F5C7D4}" type="pres">
      <dgm:prSet presAssocID="{C42AB485-4372-4EE0-A6CB-5B86723DAD2B}" presName="Accent1" presStyleLbl="node1" presStyleIdx="0" presStyleCnt="17"/>
      <dgm:spPr/>
    </dgm:pt>
    <dgm:pt modelId="{40AF6484-1249-42D9-9D93-46E66F75E52C}" type="pres">
      <dgm:prSet presAssocID="{C42AB485-4372-4EE0-A6CB-5B86723DAD2B}" presName="Accent2" presStyleLbl="node1" presStyleIdx="1" presStyleCnt="17"/>
      <dgm:spPr/>
    </dgm:pt>
    <dgm:pt modelId="{E5458209-642C-4163-82C0-A7568BD543F7}" type="pres">
      <dgm:prSet presAssocID="{C42AB485-4372-4EE0-A6CB-5B86723DAD2B}" presName="Accent3" presStyleLbl="node1" presStyleIdx="2" presStyleCnt="17"/>
      <dgm:spPr/>
    </dgm:pt>
    <dgm:pt modelId="{EC93AB7F-4209-4F63-AAE8-CDAFD21AFA73}" type="pres">
      <dgm:prSet presAssocID="{C42AB485-4372-4EE0-A6CB-5B86723DAD2B}" presName="Accent4" presStyleLbl="node1" presStyleIdx="3" presStyleCnt="17"/>
      <dgm:spPr/>
    </dgm:pt>
    <dgm:pt modelId="{DBB9D2CC-7DE0-4E9A-9370-6164BD2C6CA6}" type="pres">
      <dgm:prSet presAssocID="{C42AB485-4372-4EE0-A6CB-5B86723DAD2B}" presName="Accent5" presStyleLbl="node1" presStyleIdx="4" presStyleCnt="17"/>
      <dgm:spPr/>
    </dgm:pt>
    <dgm:pt modelId="{71F2ED22-FD29-4911-AE2D-238FF2D5E3E4}" type="pres">
      <dgm:prSet presAssocID="{C42AB485-4372-4EE0-A6CB-5B86723DAD2B}" presName="Accent6" presStyleLbl="node1" presStyleIdx="5" presStyleCnt="17"/>
      <dgm:spPr/>
    </dgm:pt>
    <dgm:pt modelId="{5DA36FC4-FCB2-4031-934F-8E44EB3796E4}" type="pres">
      <dgm:prSet presAssocID="{FE9B24E7-AFC8-4F33-967D-FCEFA5D347C2}" presName="Child1" presStyleLbl="node1" presStyleIdx="6" presStyleCnt="17">
        <dgm:presLayoutVars>
          <dgm:chMax val="0"/>
          <dgm:chPref val="0"/>
        </dgm:presLayoutVars>
      </dgm:prSet>
      <dgm:spPr/>
    </dgm:pt>
    <dgm:pt modelId="{EBFF1589-9DA2-46B3-BEE6-F0D7C0A5619A}" type="pres">
      <dgm:prSet presAssocID="{FE9B24E7-AFC8-4F33-967D-FCEFA5D347C2}" presName="Accent7" presStyleCnt="0"/>
      <dgm:spPr/>
    </dgm:pt>
    <dgm:pt modelId="{A5F1F646-AD55-4D59-993F-F772CBD2980C}" type="pres">
      <dgm:prSet presAssocID="{FE9B24E7-AFC8-4F33-967D-FCEFA5D347C2}" presName="AccentHold1" presStyleLbl="node1" presStyleIdx="7" presStyleCnt="17"/>
      <dgm:spPr/>
    </dgm:pt>
    <dgm:pt modelId="{7C811446-5D15-48E1-99E2-7E8BCC8BBB79}" type="pres">
      <dgm:prSet presAssocID="{FE9B24E7-AFC8-4F33-967D-FCEFA5D347C2}" presName="Accent8" presStyleCnt="0"/>
      <dgm:spPr/>
    </dgm:pt>
    <dgm:pt modelId="{8DCE3BEA-2822-4E52-9809-44AD2E5E0CD4}" type="pres">
      <dgm:prSet presAssocID="{FE9B24E7-AFC8-4F33-967D-FCEFA5D347C2}" presName="AccentHold2" presStyleLbl="node1" presStyleIdx="8" presStyleCnt="17"/>
      <dgm:spPr/>
    </dgm:pt>
    <dgm:pt modelId="{4FCD0226-D2FF-445E-A699-668186A0DCE4}" type="pres">
      <dgm:prSet presAssocID="{23D420AC-6956-4857-ABBA-4274B77FB629}" presName="Child2" presStyleLbl="node1" presStyleIdx="9" presStyleCnt="17">
        <dgm:presLayoutVars>
          <dgm:chMax val="0"/>
          <dgm:chPref val="0"/>
        </dgm:presLayoutVars>
      </dgm:prSet>
      <dgm:spPr/>
    </dgm:pt>
    <dgm:pt modelId="{0AA500E6-890D-4ABB-826F-0035576CEB4C}" type="pres">
      <dgm:prSet presAssocID="{23D420AC-6956-4857-ABBA-4274B77FB629}" presName="Accent9" presStyleCnt="0"/>
      <dgm:spPr/>
    </dgm:pt>
    <dgm:pt modelId="{D60B3097-5CE5-4F78-80D0-8B71AFEBA412}" type="pres">
      <dgm:prSet presAssocID="{23D420AC-6956-4857-ABBA-4274B77FB629}" presName="AccentHold1" presStyleLbl="node1" presStyleIdx="10" presStyleCnt="17"/>
      <dgm:spPr/>
    </dgm:pt>
    <dgm:pt modelId="{D30AFACE-85B9-4952-A2DF-70B4F6A4BE88}" type="pres">
      <dgm:prSet presAssocID="{23D420AC-6956-4857-ABBA-4274B77FB629}" presName="Accent10" presStyleCnt="0"/>
      <dgm:spPr/>
    </dgm:pt>
    <dgm:pt modelId="{E1CE6002-2C06-45D9-8D05-F6216760B794}" type="pres">
      <dgm:prSet presAssocID="{23D420AC-6956-4857-ABBA-4274B77FB629}" presName="AccentHold2" presStyleLbl="node1" presStyleIdx="11" presStyleCnt="17"/>
      <dgm:spPr/>
    </dgm:pt>
    <dgm:pt modelId="{4FCF6DE5-149F-4017-961F-4890DBB4ECE8}" type="pres">
      <dgm:prSet presAssocID="{23D420AC-6956-4857-ABBA-4274B77FB629}" presName="Accent11" presStyleCnt="0"/>
      <dgm:spPr/>
    </dgm:pt>
    <dgm:pt modelId="{ADBE445D-AB93-48A6-B268-04989338650D}" type="pres">
      <dgm:prSet presAssocID="{23D420AC-6956-4857-ABBA-4274B77FB629}" presName="AccentHold3" presStyleLbl="node1" presStyleIdx="12" presStyleCnt="17"/>
      <dgm:spPr/>
    </dgm:pt>
    <dgm:pt modelId="{C0246C46-69BC-44B4-AA3B-D6732893D9CF}" type="pres">
      <dgm:prSet presAssocID="{287E6A60-56A2-4926-9A66-03B0F920ECFB}" presName="Child3" presStyleLbl="node1" presStyleIdx="13" presStyleCnt="17">
        <dgm:presLayoutVars>
          <dgm:chMax val="0"/>
          <dgm:chPref val="0"/>
        </dgm:presLayoutVars>
      </dgm:prSet>
      <dgm:spPr/>
    </dgm:pt>
    <dgm:pt modelId="{42354303-E3CC-4BEC-A729-D0CEB6F2478B}" type="pres">
      <dgm:prSet presAssocID="{287E6A60-56A2-4926-9A66-03B0F920ECFB}" presName="Accent12" presStyleCnt="0"/>
      <dgm:spPr/>
    </dgm:pt>
    <dgm:pt modelId="{B719A8F5-891D-4836-B404-DE8F9A3D0A65}" type="pres">
      <dgm:prSet presAssocID="{287E6A60-56A2-4926-9A66-03B0F920ECFB}" presName="AccentHold1" presStyleLbl="node1" presStyleIdx="14" presStyleCnt="17"/>
      <dgm:spPr/>
    </dgm:pt>
    <dgm:pt modelId="{C35F967B-1868-4380-BE54-6F724F0F08D8}" type="pres">
      <dgm:prSet presAssocID="{2EDEDDC9-ACEF-4561-AAD2-B8D1D665F498}" presName="Child4" presStyleLbl="node1" presStyleIdx="15" presStyleCnt="17">
        <dgm:presLayoutVars>
          <dgm:chMax val="0"/>
          <dgm:chPref val="0"/>
        </dgm:presLayoutVars>
      </dgm:prSet>
      <dgm:spPr/>
    </dgm:pt>
    <dgm:pt modelId="{FCED8BF4-0259-49B1-958C-F0A2EDF8D5E9}" type="pres">
      <dgm:prSet presAssocID="{2EDEDDC9-ACEF-4561-AAD2-B8D1D665F498}" presName="Accent13" presStyleCnt="0"/>
      <dgm:spPr/>
    </dgm:pt>
    <dgm:pt modelId="{F7BD5C26-BBD6-4A34-8558-7CC9D8B82AD5}" type="pres">
      <dgm:prSet presAssocID="{2EDEDDC9-ACEF-4561-AAD2-B8D1D665F498}" presName="AccentHold1" presStyleLbl="node1" presStyleIdx="16" presStyleCnt="17"/>
      <dgm:spPr/>
    </dgm:pt>
  </dgm:ptLst>
  <dgm:cxnLst>
    <dgm:cxn modelId="{FB122814-4049-417D-9D41-9990E1DD625B}" type="presOf" srcId="{2EDEDDC9-ACEF-4561-AAD2-B8D1D665F498}" destId="{C35F967B-1868-4380-BE54-6F724F0F08D8}" srcOrd="0" destOrd="0" presId="urn:microsoft.com/office/officeart/2009/3/layout/CircleRelationship"/>
    <dgm:cxn modelId="{46063016-F20A-4EA6-B4C9-6D4979EAB316}" type="presOf" srcId="{C42AB485-4372-4EE0-A6CB-5B86723DAD2B}" destId="{41CEB009-E669-4D5B-96C9-3B56757C1D5A}" srcOrd="0" destOrd="0" presId="urn:microsoft.com/office/officeart/2009/3/layout/CircleRelationship"/>
    <dgm:cxn modelId="{5D73B81E-5D4F-4B57-AB00-0070A71D441C}" type="presOf" srcId="{F8434BAC-DAAF-40FD-86F9-978B9836A44A}" destId="{0EE6C1EA-8686-4FB5-B9A8-0B17A15AFB21}" srcOrd="0" destOrd="0" presId="urn:microsoft.com/office/officeart/2009/3/layout/CircleRelationship"/>
    <dgm:cxn modelId="{A95B582D-37F0-4C0F-AC93-88CC01A9DEB6}" type="presOf" srcId="{FE9B24E7-AFC8-4F33-967D-FCEFA5D347C2}" destId="{5DA36FC4-FCB2-4031-934F-8E44EB3796E4}" srcOrd="0" destOrd="0" presId="urn:microsoft.com/office/officeart/2009/3/layout/CircleRelationship"/>
    <dgm:cxn modelId="{B0113942-B693-46D9-8FF5-C6AA31574E47}" srcId="{C42AB485-4372-4EE0-A6CB-5B86723DAD2B}" destId="{FE9B24E7-AFC8-4F33-967D-FCEFA5D347C2}" srcOrd="0" destOrd="0" parTransId="{4DD472B1-F5E0-4788-958E-11C5F479B586}" sibTransId="{0D075AA5-9396-4D97-BBD7-713FA60CFEAE}"/>
    <dgm:cxn modelId="{9594A348-2BA8-4B00-8E41-E389479445C9}" type="presOf" srcId="{23D420AC-6956-4857-ABBA-4274B77FB629}" destId="{4FCD0226-D2FF-445E-A699-668186A0DCE4}" srcOrd="0" destOrd="0" presId="urn:microsoft.com/office/officeart/2009/3/layout/CircleRelationship"/>
    <dgm:cxn modelId="{06895B79-FB24-4F19-9BA8-11BC9E4DC2EB}" srcId="{C42AB485-4372-4EE0-A6CB-5B86723DAD2B}" destId="{287E6A60-56A2-4926-9A66-03B0F920ECFB}" srcOrd="2" destOrd="0" parTransId="{6513EE54-BEDF-4342-A5AB-C585647707D4}" sibTransId="{5A17DD7F-38CB-446B-AECB-EA70B40DCA31}"/>
    <dgm:cxn modelId="{110351BC-AD94-449B-A158-848590028797}" srcId="{C42AB485-4372-4EE0-A6CB-5B86723DAD2B}" destId="{2EDEDDC9-ACEF-4561-AAD2-B8D1D665F498}" srcOrd="3" destOrd="0" parTransId="{4C4C64F1-4108-4742-B941-9FBCD941F28E}" sibTransId="{DDF6A87B-209A-4DFE-913B-1E0C94CD31D4}"/>
    <dgm:cxn modelId="{6489A0C7-1C6C-4DC7-97FA-BB989417A7CC}" srcId="{C42AB485-4372-4EE0-A6CB-5B86723DAD2B}" destId="{23D420AC-6956-4857-ABBA-4274B77FB629}" srcOrd="1" destOrd="0" parTransId="{490D1E3F-3C6F-4201-839E-A68A7E2EC978}" sibTransId="{A77D4026-7FDA-4C1A-BF2F-665F37ACF06E}"/>
    <dgm:cxn modelId="{84D2AED4-007B-47D6-8C21-0FB8D79771F6}" type="presOf" srcId="{287E6A60-56A2-4926-9A66-03B0F920ECFB}" destId="{C0246C46-69BC-44B4-AA3B-D6732893D9CF}" srcOrd="0" destOrd="0" presId="urn:microsoft.com/office/officeart/2009/3/layout/CircleRelationship"/>
    <dgm:cxn modelId="{03C453E1-48E7-4ED5-B79D-9299624C221B}" srcId="{F8434BAC-DAAF-40FD-86F9-978B9836A44A}" destId="{C42AB485-4372-4EE0-A6CB-5B86723DAD2B}" srcOrd="0" destOrd="0" parTransId="{E473E60D-BE44-4E69-B4BF-EC8F3E80996F}" sibTransId="{C8D371D9-F176-4332-94A1-762B30140EED}"/>
    <dgm:cxn modelId="{2DEB88F1-BF8F-4FCD-8632-E5B2BAEAC6C1}" type="presParOf" srcId="{0EE6C1EA-8686-4FB5-B9A8-0B17A15AFB21}" destId="{41CEB009-E669-4D5B-96C9-3B56757C1D5A}" srcOrd="0" destOrd="0" presId="urn:microsoft.com/office/officeart/2009/3/layout/CircleRelationship"/>
    <dgm:cxn modelId="{95B7FF02-CE2E-4CBE-B70D-B159C979EDD0}" type="presParOf" srcId="{0EE6C1EA-8686-4FB5-B9A8-0B17A15AFB21}" destId="{917BCA99-60CD-4170-9BE4-616029F5C7D4}" srcOrd="1" destOrd="0" presId="urn:microsoft.com/office/officeart/2009/3/layout/CircleRelationship"/>
    <dgm:cxn modelId="{F0943993-192F-4B6D-AFF3-1E5F219F5AA9}" type="presParOf" srcId="{0EE6C1EA-8686-4FB5-B9A8-0B17A15AFB21}" destId="{40AF6484-1249-42D9-9D93-46E66F75E52C}" srcOrd="2" destOrd="0" presId="urn:microsoft.com/office/officeart/2009/3/layout/CircleRelationship"/>
    <dgm:cxn modelId="{FD6EC1CC-7F1E-4CD8-8D14-481CA3BABE12}" type="presParOf" srcId="{0EE6C1EA-8686-4FB5-B9A8-0B17A15AFB21}" destId="{E5458209-642C-4163-82C0-A7568BD543F7}" srcOrd="3" destOrd="0" presId="urn:microsoft.com/office/officeart/2009/3/layout/CircleRelationship"/>
    <dgm:cxn modelId="{A56951D4-5446-4332-A70E-926EE5D06354}" type="presParOf" srcId="{0EE6C1EA-8686-4FB5-B9A8-0B17A15AFB21}" destId="{EC93AB7F-4209-4F63-AAE8-CDAFD21AFA73}" srcOrd="4" destOrd="0" presId="urn:microsoft.com/office/officeart/2009/3/layout/CircleRelationship"/>
    <dgm:cxn modelId="{5974AE30-5111-4E56-B510-A08C4EF75F49}" type="presParOf" srcId="{0EE6C1EA-8686-4FB5-B9A8-0B17A15AFB21}" destId="{DBB9D2CC-7DE0-4E9A-9370-6164BD2C6CA6}" srcOrd="5" destOrd="0" presId="urn:microsoft.com/office/officeart/2009/3/layout/CircleRelationship"/>
    <dgm:cxn modelId="{BBB7C471-85E4-40AA-AA24-B4D469957CF4}" type="presParOf" srcId="{0EE6C1EA-8686-4FB5-B9A8-0B17A15AFB21}" destId="{71F2ED22-FD29-4911-AE2D-238FF2D5E3E4}" srcOrd="6" destOrd="0" presId="urn:microsoft.com/office/officeart/2009/3/layout/CircleRelationship"/>
    <dgm:cxn modelId="{01BDDE23-4C33-45C6-B19A-B23D3AA74F24}" type="presParOf" srcId="{0EE6C1EA-8686-4FB5-B9A8-0B17A15AFB21}" destId="{5DA36FC4-FCB2-4031-934F-8E44EB3796E4}" srcOrd="7" destOrd="0" presId="urn:microsoft.com/office/officeart/2009/3/layout/CircleRelationship"/>
    <dgm:cxn modelId="{1FC8FFCA-5756-4721-9F86-CDF988F2B91A}" type="presParOf" srcId="{0EE6C1EA-8686-4FB5-B9A8-0B17A15AFB21}" destId="{EBFF1589-9DA2-46B3-BEE6-F0D7C0A5619A}" srcOrd="8" destOrd="0" presId="urn:microsoft.com/office/officeart/2009/3/layout/CircleRelationship"/>
    <dgm:cxn modelId="{FDB50594-AD0A-4A63-ABAF-1068218B3EAD}" type="presParOf" srcId="{EBFF1589-9DA2-46B3-BEE6-F0D7C0A5619A}" destId="{A5F1F646-AD55-4D59-993F-F772CBD2980C}" srcOrd="0" destOrd="0" presId="urn:microsoft.com/office/officeart/2009/3/layout/CircleRelationship"/>
    <dgm:cxn modelId="{F4BD5280-153C-455F-BC59-73B33AFBC9F7}" type="presParOf" srcId="{0EE6C1EA-8686-4FB5-B9A8-0B17A15AFB21}" destId="{7C811446-5D15-48E1-99E2-7E8BCC8BBB79}" srcOrd="9" destOrd="0" presId="urn:microsoft.com/office/officeart/2009/3/layout/CircleRelationship"/>
    <dgm:cxn modelId="{32FDC793-C508-47D4-A15D-BE273ABD1F13}" type="presParOf" srcId="{7C811446-5D15-48E1-99E2-7E8BCC8BBB79}" destId="{8DCE3BEA-2822-4E52-9809-44AD2E5E0CD4}" srcOrd="0" destOrd="0" presId="urn:microsoft.com/office/officeart/2009/3/layout/CircleRelationship"/>
    <dgm:cxn modelId="{5101A33A-B11E-47B0-9AE8-F8C2F54B6ACA}" type="presParOf" srcId="{0EE6C1EA-8686-4FB5-B9A8-0B17A15AFB21}" destId="{4FCD0226-D2FF-445E-A699-668186A0DCE4}" srcOrd="10" destOrd="0" presId="urn:microsoft.com/office/officeart/2009/3/layout/CircleRelationship"/>
    <dgm:cxn modelId="{DD4FBAA3-C12F-430C-9EB8-A38CC099D5DC}" type="presParOf" srcId="{0EE6C1EA-8686-4FB5-B9A8-0B17A15AFB21}" destId="{0AA500E6-890D-4ABB-826F-0035576CEB4C}" srcOrd="11" destOrd="0" presId="urn:microsoft.com/office/officeart/2009/3/layout/CircleRelationship"/>
    <dgm:cxn modelId="{209AE9ED-0464-49E4-A773-E8A1CA49D1FA}" type="presParOf" srcId="{0AA500E6-890D-4ABB-826F-0035576CEB4C}" destId="{D60B3097-5CE5-4F78-80D0-8B71AFEBA412}" srcOrd="0" destOrd="0" presId="urn:microsoft.com/office/officeart/2009/3/layout/CircleRelationship"/>
    <dgm:cxn modelId="{EBFE8B70-B76E-42B6-B499-8E0A8B2F4264}" type="presParOf" srcId="{0EE6C1EA-8686-4FB5-B9A8-0B17A15AFB21}" destId="{D30AFACE-85B9-4952-A2DF-70B4F6A4BE88}" srcOrd="12" destOrd="0" presId="urn:microsoft.com/office/officeart/2009/3/layout/CircleRelationship"/>
    <dgm:cxn modelId="{AEEDD790-1330-4DFF-8253-67234B970770}" type="presParOf" srcId="{D30AFACE-85B9-4952-A2DF-70B4F6A4BE88}" destId="{E1CE6002-2C06-45D9-8D05-F6216760B794}" srcOrd="0" destOrd="0" presId="urn:microsoft.com/office/officeart/2009/3/layout/CircleRelationship"/>
    <dgm:cxn modelId="{37F876A5-948E-4D7A-98A9-BB751668888D}" type="presParOf" srcId="{0EE6C1EA-8686-4FB5-B9A8-0B17A15AFB21}" destId="{4FCF6DE5-149F-4017-961F-4890DBB4ECE8}" srcOrd="13" destOrd="0" presId="urn:microsoft.com/office/officeart/2009/3/layout/CircleRelationship"/>
    <dgm:cxn modelId="{46363398-006A-4D9C-B2D7-FC3EA6D58930}" type="presParOf" srcId="{4FCF6DE5-149F-4017-961F-4890DBB4ECE8}" destId="{ADBE445D-AB93-48A6-B268-04989338650D}" srcOrd="0" destOrd="0" presId="urn:microsoft.com/office/officeart/2009/3/layout/CircleRelationship"/>
    <dgm:cxn modelId="{E6757945-C140-443E-B948-2352541A8C67}" type="presParOf" srcId="{0EE6C1EA-8686-4FB5-B9A8-0B17A15AFB21}" destId="{C0246C46-69BC-44B4-AA3B-D6732893D9CF}" srcOrd="14" destOrd="0" presId="urn:microsoft.com/office/officeart/2009/3/layout/CircleRelationship"/>
    <dgm:cxn modelId="{EB9EE8F8-28B1-4CB7-8221-DC8C6F6F029F}" type="presParOf" srcId="{0EE6C1EA-8686-4FB5-B9A8-0B17A15AFB21}" destId="{42354303-E3CC-4BEC-A729-D0CEB6F2478B}" srcOrd="15" destOrd="0" presId="urn:microsoft.com/office/officeart/2009/3/layout/CircleRelationship"/>
    <dgm:cxn modelId="{0C1AC187-C7CA-425D-834E-BFA0A54DD5D9}" type="presParOf" srcId="{42354303-E3CC-4BEC-A729-D0CEB6F2478B}" destId="{B719A8F5-891D-4836-B404-DE8F9A3D0A65}" srcOrd="0" destOrd="0" presId="urn:microsoft.com/office/officeart/2009/3/layout/CircleRelationship"/>
    <dgm:cxn modelId="{7733C00F-9DDD-41D3-A210-D5344C493270}" type="presParOf" srcId="{0EE6C1EA-8686-4FB5-B9A8-0B17A15AFB21}" destId="{C35F967B-1868-4380-BE54-6F724F0F08D8}" srcOrd="16" destOrd="0" presId="urn:microsoft.com/office/officeart/2009/3/layout/CircleRelationship"/>
    <dgm:cxn modelId="{15E2BA61-94A2-4AEE-8C44-3DF7E67CE5B7}" type="presParOf" srcId="{0EE6C1EA-8686-4FB5-B9A8-0B17A15AFB21}" destId="{FCED8BF4-0259-49B1-958C-F0A2EDF8D5E9}" srcOrd="17" destOrd="0" presId="urn:microsoft.com/office/officeart/2009/3/layout/CircleRelationship"/>
    <dgm:cxn modelId="{8B6F53BF-3FB1-448B-B385-B0BB3CA7D063}" type="presParOf" srcId="{FCED8BF4-0259-49B1-958C-F0A2EDF8D5E9}" destId="{F7BD5C26-BBD6-4A34-8558-7CC9D8B82AD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69DFA-EB54-4370-845A-5C771B19F14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53B6DB-A6C6-46EA-8DF1-6A514C1637CD}">
      <dgm:prSet phldrT="[Text]" custT="1"/>
      <dgm:spPr/>
      <dgm:t>
        <a:bodyPr/>
        <a:lstStyle/>
        <a:p>
          <a:r>
            <a:rPr lang="en-GB" sz="1200" dirty="0">
              <a:solidFill>
                <a:schemeClr val="bg1"/>
              </a:solidFill>
            </a:rPr>
            <a:t>Kick off</a:t>
          </a:r>
        </a:p>
      </dgm:t>
    </dgm:pt>
    <dgm:pt modelId="{984F6E61-B00D-44E1-B699-8CC33DF3E76A}" type="parTrans" cxnId="{B117BCC5-6AD4-4EB2-9E97-46B2F53D87C5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BB67147E-5134-4735-89FA-5E9AB698A93F}" type="sibTrans" cxnId="{B117BCC5-6AD4-4EB2-9E97-46B2F53D87C5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4AE05B15-A9CB-4A0E-A236-ADAA6CBDB95F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Datakub</a:t>
          </a:r>
          <a:r>
            <a:rPr lang="en-GB" sz="900" dirty="0">
              <a:solidFill>
                <a:schemeClr val="bg1"/>
              </a:solidFill>
            </a:rPr>
            <a:t> </a:t>
          </a:r>
          <a:r>
            <a:rPr lang="en-GB" sz="900" dirty="0" err="1">
              <a:solidFill>
                <a:schemeClr val="bg1"/>
              </a:solidFill>
            </a:rPr>
            <a:t>Götaland</a:t>
          </a:r>
          <a:endParaRPr lang="en-GB" sz="900" dirty="0">
            <a:solidFill>
              <a:schemeClr val="bg1"/>
            </a:solidFill>
          </a:endParaRPr>
        </a:p>
      </dgm:t>
    </dgm:pt>
    <dgm:pt modelId="{8A76877E-B0EC-4EF7-9EA0-7F50C2694976}" type="parTrans" cxnId="{611159EB-2B5E-477C-9E1F-CCDCF798A0CB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28604121-4B15-4599-A351-531998E5E2CF}" type="sibTrans" cxnId="{611159EB-2B5E-477C-9E1F-CCDCF798A0CB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1B8BFD51-B234-4C27-A9EF-6B4790895A20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Pilot 1</a:t>
          </a:r>
        </a:p>
      </dgm:t>
    </dgm:pt>
    <dgm:pt modelId="{22A7E75E-5D65-4804-A777-98D7E7BCA6C6}" type="parTrans" cxnId="{7ADF3984-7B70-456D-96D0-FF65328A93EC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1576F9A5-1A42-44C8-A68B-CAA79049F7DB}" type="sibTrans" cxnId="{7ADF3984-7B70-456D-96D0-FF65328A93EC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C1E885DC-EE65-41DE-8FA1-551A671F943B}">
      <dgm:prSet phldrT="[Text]" custT="1"/>
      <dgm:spPr/>
      <dgm:t>
        <a:bodyPr/>
        <a:lstStyle/>
        <a:p>
          <a:r>
            <a:rPr lang="en-GB" sz="1200" dirty="0" err="1">
              <a:solidFill>
                <a:schemeClr val="bg1"/>
              </a:solidFill>
            </a:rPr>
            <a:t>Myndighets-samarbete</a:t>
          </a:r>
          <a:endParaRPr lang="en-GB" sz="1200" dirty="0">
            <a:solidFill>
              <a:schemeClr val="bg1"/>
            </a:solidFill>
          </a:endParaRPr>
        </a:p>
      </dgm:t>
    </dgm:pt>
    <dgm:pt modelId="{1E9CD98C-2504-45A3-A6B1-E7D47C0922C9}" type="parTrans" cxnId="{FCD7099C-C2F7-457A-8C7E-ECE2D6543D2A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52510F9A-BF71-4F1F-B5D4-D9F63EE284BF}" type="sibTrans" cxnId="{FCD7099C-C2F7-457A-8C7E-ECE2D6543D2A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EAD7AD29-61B6-4356-9D3E-85E929A0CA0F}">
      <dgm:prSet phldrT="[Text]" custT="1"/>
      <dgm:spPr/>
      <dgm:t>
        <a:bodyPr/>
        <a:lstStyle/>
        <a:p>
          <a:r>
            <a:rPr lang="en-GB" sz="1200" dirty="0" err="1">
              <a:solidFill>
                <a:schemeClr val="bg1"/>
              </a:solidFill>
            </a:rPr>
            <a:t>Säkra</a:t>
          </a:r>
          <a:r>
            <a:rPr lang="en-GB" sz="1200" dirty="0">
              <a:solidFill>
                <a:schemeClr val="bg1"/>
              </a:solidFill>
            </a:rPr>
            <a:t> </a:t>
          </a:r>
          <a:r>
            <a:rPr lang="en-GB" sz="1200" dirty="0" err="1">
              <a:solidFill>
                <a:schemeClr val="bg1"/>
              </a:solidFill>
            </a:rPr>
            <a:t>finans-ieringen</a:t>
          </a:r>
          <a:endParaRPr lang="en-GB" sz="1200" dirty="0">
            <a:solidFill>
              <a:schemeClr val="bg1"/>
            </a:solidFill>
          </a:endParaRPr>
        </a:p>
      </dgm:t>
    </dgm:pt>
    <dgm:pt modelId="{4D467B80-2F72-4799-A57C-160CEB07478A}" type="parTrans" cxnId="{6C9BC427-E09B-40FD-9D9E-0692B06A8D5F}">
      <dgm:prSet/>
      <dgm:spPr/>
      <dgm:t>
        <a:bodyPr/>
        <a:lstStyle/>
        <a:p>
          <a:endParaRPr lang="en-GB" sz="2800"/>
        </a:p>
      </dgm:t>
    </dgm:pt>
    <dgm:pt modelId="{FBA5AD7E-4FDA-4E4A-B9DC-1F1004142A80}" type="sibTrans" cxnId="{6C9BC427-E09B-40FD-9D9E-0692B06A8D5F}">
      <dgm:prSet/>
      <dgm:spPr/>
      <dgm:t>
        <a:bodyPr/>
        <a:lstStyle/>
        <a:p>
          <a:endParaRPr lang="en-GB" sz="2800"/>
        </a:p>
      </dgm:t>
    </dgm:pt>
    <dgm:pt modelId="{1205D235-B67D-422D-BA1F-7B3A39A93A32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Pilot 2</a:t>
          </a:r>
        </a:p>
      </dgm:t>
    </dgm:pt>
    <dgm:pt modelId="{20C730C8-9DEF-45CF-B713-B279CB96C209}" type="parTrans" cxnId="{9137253A-1DE6-4265-953F-9287F9994B44}">
      <dgm:prSet/>
      <dgm:spPr/>
      <dgm:t>
        <a:bodyPr/>
        <a:lstStyle/>
        <a:p>
          <a:endParaRPr lang="en-GB" sz="2800"/>
        </a:p>
      </dgm:t>
    </dgm:pt>
    <dgm:pt modelId="{62F9C5C8-8803-4EF2-87D4-4C4EB7111296}" type="sibTrans" cxnId="{9137253A-1DE6-4265-953F-9287F9994B44}">
      <dgm:prSet/>
      <dgm:spPr/>
      <dgm:t>
        <a:bodyPr/>
        <a:lstStyle/>
        <a:p>
          <a:endParaRPr lang="en-GB" sz="2800"/>
        </a:p>
      </dgm:t>
    </dgm:pt>
    <dgm:pt modelId="{50CC238E-EAF5-4F42-B562-005ED2000836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Pilot…</a:t>
          </a:r>
        </a:p>
      </dgm:t>
    </dgm:pt>
    <dgm:pt modelId="{8267048D-1D85-4476-A970-BA36179ED610}" type="parTrans" cxnId="{341C4784-2F2F-4E44-AB52-1445D8D1A80D}">
      <dgm:prSet/>
      <dgm:spPr/>
      <dgm:t>
        <a:bodyPr/>
        <a:lstStyle/>
        <a:p>
          <a:endParaRPr lang="en-GB" sz="2800"/>
        </a:p>
      </dgm:t>
    </dgm:pt>
    <dgm:pt modelId="{92F7A11F-3B6F-452B-987B-0F2573AA0BF1}" type="sibTrans" cxnId="{341C4784-2F2F-4E44-AB52-1445D8D1A80D}">
      <dgm:prSet/>
      <dgm:spPr/>
      <dgm:t>
        <a:bodyPr/>
        <a:lstStyle/>
        <a:p>
          <a:endParaRPr lang="en-GB" sz="2800"/>
        </a:p>
      </dgm:t>
    </dgm:pt>
    <dgm:pt modelId="{12BC4A71-C88B-4850-A820-60C7B1D4EB55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Regeringskansliet</a:t>
          </a:r>
          <a:endParaRPr lang="en-GB" sz="900" dirty="0">
            <a:solidFill>
              <a:schemeClr val="bg1"/>
            </a:solidFill>
          </a:endParaRPr>
        </a:p>
      </dgm:t>
    </dgm:pt>
    <dgm:pt modelId="{086F805D-C6B8-4BB7-95A6-6C222AAD0164}" type="parTrans" cxnId="{E91837B1-3E70-4E8D-B3C4-AA211888AB83}">
      <dgm:prSet/>
      <dgm:spPr/>
      <dgm:t>
        <a:bodyPr/>
        <a:lstStyle/>
        <a:p>
          <a:endParaRPr lang="en-GB" sz="2800"/>
        </a:p>
      </dgm:t>
    </dgm:pt>
    <dgm:pt modelId="{CFF62D9D-8D12-4DBA-AD3A-EDCD7E48DA34}" type="sibTrans" cxnId="{E91837B1-3E70-4E8D-B3C4-AA211888AB83}">
      <dgm:prSet/>
      <dgm:spPr/>
      <dgm:t>
        <a:bodyPr/>
        <a:lstStyle/>
        <a:p>
          <a:endParaRPr lang="en-GB" sz="2800"/>
        </a:p>
      </dgm:t>
    </dgm:pt>
    <dgm:pt modelId="{FA9DA2E2-6498-4C68-AD63-EF8B8347B9D2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Andra</a:t>
          </a:r>
          <a:r>
            <a:rPr lang="en-GB" sz="900" dirty="0">
              <a:solidFill>
                <a:schemeClr val="bg1"/>
              </a:solidFill>
            </a:rPr>
            <a:t> </a:t>
          </a:r>
          <a:r>
            <a:rPr lang="en-GB" sz="900" dirty="0" err="1">
              <a:solidFill>
                <a:schemeClr val="bg1"/>
              </a:solidFill>
            </a:rPr>
            <a:t>myndigheter</a:t>
          </a:r>
          <a:endParaRPr lang="en-GB" sz="900" dirty="0">
            <a:solidFill>
              <a:schemeClr val="bg1"/>
            </a:solidFill>
          </a:endParaRPr>
        </a:p>
      </dgm:t>
    </dgm:pt>
    <dgm:pt modelId="{39AF4D00-F91D-441D-8421-75ACA30E657C}" type="parTrans" cxnId="{BC93843A-8C97-4FAE-8671-86B6FB247F2B}">
      <dgm:prSet/>
      <dgm:spPr/>
      <dgm:t>
        <a:bodyPr/>
        <a:lstStyle/>
        <a:p>
          <a:endParaRPr lang="en-GB" sz="2800"/>
        </a:p>
      </dgm:t>
    </dgm:pt>
    <dgm:pt modelId="{3AE4987F-1A26-4983-B54D-0FB5764F90A2}" type="sibTrans" cxnId="{BC93843A-8C97-4FAE-8671-86B6FB247F2B}">
      <dgm:prSet/>
      <dgm:spPr/>
      <dgm:t>
        <a:bodyPr/>
        <a:lstStyle/>
        <a:p>
          <a:endParaRPr lang="en-GB" sz="2800"/>
        </a:p>
      </dgm:t>
    </dgm:pt>
    <dgm:pt modelId="{C9DAB42D-C345-4A17-BD7D-C16D129C626E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Rymdstyrelsen</a:t>
          </a:r>
        </a:p>
      </dgm:t>
    </dgm:pt>
    <dgm:pt modelId="{9BA64C42-7A67-4CBC-B897-D04BB2287551}" type="parTrans" cxnId="{BEB85F6E-FABC-4C03-9EEA-E95C898C1F07}">
      <dgm:prSet/>
      <dgm:spPr/>
      <dgm:t>
        <a:bodyPr/>
        <a:lstStyle/>
        <a:p>
          <a:endParaRPr lang="en-GB" sz="2800"/>
        </a:p>
      </dgm:t>
    </dgm:pt>
    <dgm:pt modelId="{E699759D-8F31-4090-A083-F7999D2651C6}" type="sibTrans" cxnId="{BEB85F6E-FABC-4C03-9EEA-E95C898C1F07}">
      <dgm:prSet/>
      <dgm:spPr/>
      <dgm:t>
        <a:bodyPr/>
        <a:lstStyle/>
        <a:p>
          <a:endParaRPr lang="en-GB" sz="2800"/>
        </a:p>
      </dgm:t>
    </dgm:pt>
    <dgm:pt modelId="{5E6483F6-93F2-4C7D-9132-61C5B5285ADC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Pilot 3</a:t>
          </a:r>
        </a:p>
      </dgm:t>
    </dgm:pt>
    <dgm:pt modelId="{7727B4F9-C6B7-43E7-B0D8-856E8923D1F9}" type="parTrans" cxnId="{16DFD311-F00A-4C70-BF90-5171CD26F55B}">
      <dgm:prSet/>
      <dgm:spPr/>
      <dgm:t>
        <a:bodyPr/>
        <a:lstStyle/>
        <a:p>
          <a:endParaRPr lang="en-GB"/>
        </a:p>
      </dgm:t>
    </dgm:pt>
    <dgm:pt modelId="{7D5683D7-E276-4282-8B18-11B626BC1681}" type="sibTrans" cxnId="{16DFD311-F00A-4C70-BF90-5171CD26F55B}">
      <dgm:prSet/>
      <dgm:spPr/>
      <dgm:t>
        <a:bodyPr/>
        <a:lstStyle/>
        <a:p>
          <a:endParaRPr lang="en-GB"/>
        </a:p>
      </dgm:t>
    </dgm:pt>
    <dgm:pt modelId="{2D61A657-EC5E-4F72-A079-C25F22C39DB2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Pilot 4</a:t>
          </a:r>
        </a:p>
      </dgm:t>
    </dgm:pt>
    <dgm:pt modelId="{8DB93077-EC7A-4242-9D4B-58F4BBD770DB}" type="parTrans" cxnId="{0B735A80-00BD-47DC-BCAB-87CBCC6FD71D}">
      <dgm:prSet/>
      <dgm:spPr/>
      <dgm:t>
        <a:bodyPr/>
        <a:lstStyle/>
        <a:p>
          <a:endParaRPr lang="en-GB"/>
        </a:p>
      </dgm:t>
    </dgm:pt>
    <dgm:pt modelId="{02ADB15A-0F86-4579-B5A9-7C4981F427C9}" type="sibTrans" cxnId="{0B735A80-00BD-47DC-BCAB-87CBCC6FD71D}">
      <dgm:prSet/>
      <dgm:spPr/>
      <dgm:t>
        <a:bodyPr/>
        <a:lstStyle/>
        <a:p>
          <a:endParaRPr lang="en-GB"/>
        </a:p>
      </dgm:t>
    </dgm:pt>
    <dgm:pt modelId="{745AFCBE-E831-40DF-8494-68CD5AFD9CB7}">
      <dgm:prSet phldrT="[Text]" custT="1"/>
      <dgm:spPr/>
      <dgm:t>
        <a:bodyPr/>
        <a:lstStyle/>
        <a:p>
          <a:r>
            <a:rPr lang="en-GB" sz="1400" dirty="0" err="1">
              <a:solidFill>
                <a:schemeClr val="bg1"/>
              </a:solidFill>
            </a:rPr>
            <a:t>Fortsatt</a:t>
          </a:r>
          <a:r>
            <a:rPr lang="en-GB" sz="1400" dirty="0">
              <a:solidFill>
                <a:schemeClr val="bg1"/>
              </a:solidFill>
            </a:rPr>
            <a:t> drift och </a:t>
          </a:r>
          <a:r>
            <a:rPr lang="en-GB" sz="1400" dirty="0" err="1">
              <a:solidFill>
                <a:schemeClr val="bg1"/>
              </a:solidFill>
            </a:rPr>
            <a:t>utveckling</a:t>
          </a:r>
          <a:endParaRPr lang="en-GB" sz="1400" dirty="0">
            <a:solidFill>
              <a:schemeClr val="bg1"/>
            </a:solidFill>
          </a:endParaRPr>
        </a:p>
      </dgm:t>
    </dgm:pt>
    <dgm:pt modelId="{8A3C71DE-166C-4730-8E52-BD3B2778501F}" type="parTrans" cxnId="{C5061A09-198B-4AAB-8512-CFF8008AD321}">
      <dgm:prSet/>
      <dgm:spPr/>
      <dgm:t>
        <a:bodyPr/>
        <a:lstStyle/>
        <a:p>
          <a:endParaRPr lang="en-GB"/>
        </a:p>
      </dgm:t>
    </dgm:pt>
    <dgm:pt modelId="{D2F86918-9CCC-4CCE-8678-AD90F6F8A7C6}" type="sibTrans" cxnId="{C5061A09-198B-4AAB-8512-CFF8008AD321}">
      <dgm:prSet/>
      <dgm:spPr/>
      <dgm:t>
        <a:bodyPr/>
        <a:lstStyle/>
        <a:p>
          <a:endParaRPr lang="en-GB"/>
        </a:p>
      </dgm:t>
    </dgm:pt>
    <dgm:pt modelId="{42A15B0A-2086-48D6-A008-D4A33527747F}" type="pres">
      <dgm:prSet presAssocID="{9A669DFA-EB54-4370-845A-5C771B19F14E}" presName="Name0" presStyleCnt="0">
        <dgm:presLayoutVars>
          <dgm:dir/>
        </dgm:presLayoutVars>
      </dgm:prSet>
      <dgm:spPr/>
    </dgm:pt>
    <dgm:pt modelId="{A95CA4B4-7CF7-4F9F-B06D-075203675B4E}" type="pres">
      <dgm:prSet presAssocID="{7553B6DB-A6C6-46EA-8DF1-6A514C1637CD}" presName="parComposite" presStyleCnt="0"/>
      <dgm:spPr/>
    </dgm:pt>
    <dgm:pt modelId="{0D1A4C58-31B5-452E-AF90-B6807A601FCC}" type="pres">
      <dgm:prSet presAssocID="{7553B6DB-A6C6-46EA-8DF1-6A514C1637CD}" presName="parBigCircle" presStyleLbl="node0" presStyleIdx="0" presStyleCnt="4"/>
      <dgm:spPr>
        <a:solidFill>
          <a:schemeClr val="bg1">
            <a:lumMod val="65000"/>
          </a:schemeClr>
        </a:solidFill>
      </dgm:spPr>
    </dgm:pt>
    <dgm:pt modelId="{22AD1914-1CC6-4916-A4A7-7B24D5960141}" type="pres">
      <dgm:prSet presAssocID="{7553B6DB-A6C6-46EA-8DF1-6A514C1637CD}" presName="parTx" presStyleLbl="revTx" presStyleIdx="0" presStyleCnt="22"/>
      <dgm:spPr/>
    </dgm:pt>
    <dgm:pt modelId="{8AA7FABC-0A42-4B34-82B0-3DEA7008A48A}" type="pres">
      <dgm:prSet presAssocID="{7553B6DB-A6C6-46EA-8DF1-6A514C1637CD}" presName="bSpace" presStyleCnt="0"/>
      <dgm:spPr/>
    </dgm:pt>
    <dgm:pt modelId="{1E23E44D-5D7B-4946-A6AB-C14D18A890B7}" type="pres">
      <dgm:prSet presAssocID="{7553B6DB-A6C6-46EA-8DF1-6A514C1637CD}" presName="parBackupNorm" presStyleCnt="0"/>
      <dgm:spPr/>
    </dgm:pt>
    <dgm:pt modelId="{3C18C89D-0E11-4E04-9CD3-B19DDEBEBC0C}" type="pres">
      <dgm:prSet presAssocID="{BB67147E-5134-4735-89FA-5E9AB698A93F}" presName="parSpace" presStyleCnt="0"/>
      <dgm:spPr/>
    </dgm:pt>
    <dgm:pt modelId="{FA3BFA69-467D-4E6B-8D04-98C6520EC263}" type="pres">
      <dgm:prSet presAssocID="{4AE05B15-A9CB-4A0E-A236-ADAA6CBDB95F}" presName="desBackupLeftNorm" presStyleCnt="0"/>
      <dgm:spPr/>
    </dgm:pt>
    <dgm:pt modelId="{5DB82C25-190E-4F98-A31F-7E933D19F34F}" type="pres">
      <dgm:prSet presAssocID="{4AE05B15-A9CB-4A0E-A236-ADAA6CBDB95F}" presName="desComposite" presStyleCnt="0"/>
      <dgm:spPr/>
    </dgm:pt>
    <dgm:pt modelId="{55035787-8CB0-4242-9265-CCFA151EB1CB}" type="pres">
      <dgm:prSet presAssocID="{4AE05B15-A9CB-4A0E-A236-ADAA6CBDB95F}" presName="desCircle" presStyleLbl="node1" presStyleIdx="0" presStyleCnt="9"/>
      <dgm:spPr>
        <a:solidFill>
          <a:schemeClr val="bg1">
            <a:lumMod val="65000"/>
          </a:schemeClr>
        </a:solidFill>
      </dgm:spPr>
    </dgm:pt>
    <dgm:pt modelId="{C18928FA-5151-4DC6-B03A-25C812476083}" type="pres">
      <dgm:prSet presAssocID="{4AE05B15-A9CB-4A0E-A236-ADAA6CBDB95F}" presName="chTx" presStyleLbl="revTx" presStyleIdx="1" presStyleCnt="22"/>
      <dgm:spPr/>
    </dgm:pt>
    <dgm:pt modelId="{86ED0D6E-596A-4C10-A27E-F74F436659D0}" type="pres">
      <dgm:prSet presAssocID="{4AE05B15-A9CB-4A0E-A236-ADAA6CBDB95F}" presName="desTx" presStyleLbl="revTx" presStyleIdx="2" presStyleCnt="22">
        <dgm:presLayoutVars>
          <dgm:bulletEnabled val="1"/>
        </dgm:presLayoutVars>
      </dgm:prSet>
      <dgm:spPr/>
    </dgm:pt>
    <dgm:pt modelId="{74D56FCF-472F-415D-9D2E-B90910CD7BF2}" type="pres">
      <dgm:prSet presAssocID="{4AE05B15-A9CB-4A0E-A236-ADAA6CBDB95F}" presName="desBackupRightNorm" presStyleCnt="0"/>
      <dgm:spPr/>
    </dgm:pt>
    <dgm:pt modelId="{1F1D8800-1AE4-4CDE-87DE-B62295171073}" type="pres">
      <dgm:prSet presAssocID="{28604121-4B15-4599-A351-531998E5E2CF}" presName="desSpace" presStyleCnt="0"/>
      <dgm:spPr/>
    </dgm:pt>
    <dgm:pt modelId="{BA2C06BC-573E-4022-B74E-2F343551D7B4}" type="pres">
      <dgm:prSet presAssocID="{1B8BFD51-B234-4C27-A9EF-6B4790895A20}" presName="desBackupLeftNorm" presStyleCnt="0"/>
      <dgm:spPr/>
    </dgm:pt>
    <dgm:pt modelId="{C376FD71-A118-4F8C-94C0-735E79533CAB}" type="pres">
      <dgm:prSet presAssocID="{1B8BFD51-B234-4C27-A9EF-6B4790895A20}" presName="desComposite" presStyleCnt="0"/>
      <dgm:spPr/>
    </dgm:pt>
    <dgm:pt modelId="{649701BC-A5DD-49B9-A742-D6B03543D354}" type="pres">
      <dgm:prSet presAssocID="{1B8BFD51-B234-4C27-A9EF-6B4790895A20}" presName="desCircle" presStyleLbl="node1" presStyleIdx="1" presStyleCnt="9"/>
      <dgm:spPr>
        <a:solidFill>
          <a:schemeClr val="bg1">
            <a:lumMod val="65000"/>
          </a:schemeClr>
        </a:solidFill>
      </dgm:spPr>
    </dgm:pt>
    <dgm:pt modelId="{AD37C013-904D-49A0-A78A-2C2E60AF2BD6}" type="pres">
      <dgm:prSet presAssocID="{1B8BFD51-B234-4C27-A9EF-6B4790895A20}" presName="chTx" presStyleLbl="revTx" presStyleIdx="3" presStyleCnt="22"/>
      <dgm:spPr/>
    </dgm:pt>
    <dgm:pt modelId="{6CC5A158-ED68-4BE1-AC6E-A35338E410C2}" type="pres">
      <dgm:prSet presAssocID="{1B8BFD51-B234-4C27-A9EF-6B4790895A20}" presName="desTx" presStyleLbl="revTx" presStyleIdx="4" presStyleCnt="22">
        <dgm:presLayoutVars>
          <dgm:bulletEnabled val="1"/>
        </dgm:presLayoutVars>
      </dgm:prSet>
      <dgm:spPr/>
    </dgm:pt>
    <dgm:pt modelId="{D488E556-045C-4215-A8CB-8F25DE7FBE3B}" type="pres">
      <dgm:prSet presAssocID="{1B8BFD51-B234-4C27-A9EF-6B4790895A20}" presName="desBackupRightNorm" presStyleCnt="0"/>
      <dgm:spPr/>
    </dgm:pt>
    <dgm:pt modelId="{C2B7ABB3-6D59-49F6-BA89-D0E409C7C041}" type="pres">
      <dgm:prSet presAssocID="{1576F9A5-1A42-44C8-A68B-CAA79049F7DB}" presName="desSpace" presStyleCnt="0"/>
      <dgm:spPr/>
    </dgm:pt>
    <dgm:pt modelId="{81DA0ED8-E650-49EE-8C43-42957BFC4523}" type="pres">
      <dgm:prSet presAssocID="{C1E885DC-EE65-41DE-8FA1-551A671F943B}" presName="parComposite" presStyleCnt="0"/>
      <dgm:spPr/>
    </dgm:pt>
    <dgm:pt modelId="{F08147A1-69DD-4DB2-9DCF-BC8765F34C43}" type="pres">
      <dgm:prSet presAssocID="{C1E885DC-EE65-41DE-8FA1-551A671F943B}" presName="parBigCircle" presStyleLbl="node0" presStyleIdx="1" presStyleCnt="4"/>
      <dgm:spPr>
        <a:solidFill>
          <a:schemeClr val="accent6">
            <a:lumMod val="75000"/>
          </a:schemeClr>
        </a:solidFill>
      </dgm:spPr>
    </dgm:pt>
    <dgm:pt modelId="{03353483-4811-477D-BC89-BC8C7D801823}" type="pres">
      <dgm:prSet presAssocID="{C1E885DC-EE65-41DE-8FA1-551A671F943B}" presName="parTx" presStyleLbl="revTx" presStyleIdx="5" presStyleCnt="22"/>
      <dgm:spPr/>
    </dgm:pt>
    <dgm:pt modelId="{1563FE66-1643-49A5-8AE5-818E4D8898C2}" type="pres">
      <dgm:prSet presAssocID="{C1E885DC-EE65-41DE-8FA1-551A671F943B}" presName="bSpace" presStyleCnt="0"/>
      <dgm:spPr/>
    </dgm:pt>
    <dgm:pt modelId="{604CE42D-102D-48A0-A41D-2E0DC94CCAAB}" type="pres">
      <dgm:prSet presAssocID="{C1E885DC-EE65-41DE-8FA1-551A671F943B}" presName="parBackupNorm" presStyleCnt="0"/>
      <dgm:spPr/>
    </dgm:pt>
    <dgm:pt modelId="{BB51C428-5968-48BF-AC0D-F690E443353A}" type="pres">
      <dgm:prSet presAssocID="{52510F9A-BF71-4F1F-B5D4-D9F63EE284BF}" presName="parSpace" presStyleCnt="0"/>
      <dgm:spPr/>
    </dgm:pt>
    <dgm:pt modelId="{D74CE7E0-2FEE-438B-A0CF-2735AE051C87}" type="pres">
      <dgm:prSet presAssocID="{1205D235-B67D-422D-BA1F-7B3A39A93A32}" presName="desBackupLeftNorm" presStyleCnt="0"/>
      <dgm:spPr/>
    </dgm:pt>
    <dgm:pt modelId="{E0421C10-DE2A-4C8D-8621-7851EC41F0F7}" type="pres">
      <dgm:prSet presAssocID="{1205D235-B67D-422D-BA1F-7B3A39A93A32}" presName="desComposite" presStyleCnt="0"/>
      <dgm:spPr/>
    </dgm:pt>
    <dgm:pt modelId="{BBAB94A7-DB30-4E61-9116-4154A8A148C0}" type="pres">
      <dgm:prSet presAssocID="{1205D235-B67D-422D-BA1F-7B3A39A93A32}" presName="desCircle" presStyleLbl="node1" presStyleIdx="2" presStyleCnt="9"/>
      <dgm:spPr>
        <a:solidFill>
          <a:schemeClr val="accent6">
            <a:lumMod val="75000"/>
          </a:schemeClr>
        </a:solidFill>
      </dgm:spPr>
    </dgm:pt>
    <dgm:pt modelId="{6FDC380C-1CB2-4D37-AC13-D62B2895FDA9}" type="pres">
      <dgm:prSet presAssocID="{1205D235-B67D-422D-BA1F-7B3A39A93A32}" presName="chTx" presStyleLbl="revTx" presStyleIdx="6" presStyleCnt="22"/>
      <dgm:spPr/>
    </dgm:pt>
    <dgm:pt modelId="{B8757A51-B513-481A-BDDD-F74A6A5F9C60}" type="pres">
      <dgm:prSet presAssocID="{1205D235-B67D-422D-BA1F-7B3A39A93A32}" presName="desTx" presStyleLbl="revTx" presStyleIdx="7" presStyleCnt="22">
        <dgm:presLayoutVars>
          <dgm:bulletEnabled val="1"/>
        </dgm:presLayoutVars>
      </dgm:prSet>
      <dgm:spPr/>
    </dgm:pt>
    <dgm:pt modelId="{0B6B5788-C11C-4F7E-A106-11812C663BFF}" type="pres">
      <dgm:prSet presAssocID="{1205D235-B67D-422D-BA1F-7B3A39A93A32}" presName="desBackupRightNorm" presStyleCnt="0"/>
      <dgm:spPr/>
    </dgm:pt>
    <dgm:pt modelId="{79E67FDF-9A56-4F18-9DFE-53DB6BA0A2C6}" type="pres">
      <dgm:prSet presAssocID="{62F9C5C8-8803-4EF2-87D4-4C4EB7111296}" presName="desSpace" presStyleCnt="0"/>
      <dgm:spPr/>
    </dgm:pt>
    <dgm:pt modelId="{A1262A33-5B59-4D40-94A0-F4075899AA13}" type="pres">
      <dgm:prSet presAssocID="{5E6483F6-93F2-4C7D-9132-61C5B5285ADC}" presName="desBackupLeftNorm" presStyleCnt="0"/>
      <dgm:spPr/>
    </dgm:pt>
    <dgm:pt modelId="{46F89967-5FC5-45EF-A715-F6F605224F07}" type="pres">
      <dgm:prSet presAssocID="{5E6483F6-93F2-4C7D-9132-61C5B5285ADC}" presName="desComposite" presStyleCnt="0"/>
      <dgm:spPr/>
    </dgm:pt>
    <dgm:pt modelId="{4AFE20AA-5AD2-4369-B9D4-70220034433D}" type="pres">
      <dgm:prSet presAssocID="{5E6483F6-93F2-4C7D-9132-61C5B5285ADC}" presName="desCircle" presStyleLbl="node1" presStyleIdx="3" presStyleCnt="9"/>
      <dgm:spPr>
        <a:solidFill>
          <a:schemeClr val="accent6">
            <a:lumMod val="75000"/>
          </a:schemeClr>
        </a:solidFill>
      </dgm:spPr>
    </dgm:pt>
    <dgm:pt modelId="{1029304A-415A-4303-B180-465327010BE2}" type="pres">
      <dgm:prSet presAssocID="{5E6483F6-93F2-4C7D-9132-61C5B5285ADC}" presName="chTx" presStyleLbl="revTx" presStyleIdx="8" presStyleCnt="22"/>
      <dgm:spPr/>
    </dgm:pt>
    <dgm:pt modelId="{81F7B61B-ABD9-44C9-B720-0D2E7701FFC8}" type="pres">
      <dgm:prSet presAssocID="{5E6483F6-93F2-4C7D-9132-61C5B5285ADC}" presName="desTx" presStyleLbl="revTx" presStyleIdx="9" presStyleCnt="22">
        <dgm:presLayoutVars>
          <dgm:bulletEnabled val="1"/>
        </dgm:presLayoutVars>
      </dgm:prSet>
      <dgm:spPr/>
    </dgm:pt>
    <dgm:pt modelId="{9A44B1D5-713C-4FB8-8E38-4F47FE89A281}" type="pres">
      <dgm:prSet presAssocID="{5E6483F6-93F2-4C7D-9132-61C5B5285ADC}" presName="desBackupRightNorm" presStyleCnt="0"/>
      <dgm:spPr/>
    </dgm:pt>
    <dgm:pt modelId="{822182AA-AC93-4D19-920E-3D3E8116B287}" type="pres">
      <dgm:prSet presAssocID="{7D5683D7-E276-4282-8B18-11B626BC1681}" presName="desSpace" presStyleCnt="0"/>
      <dgm:spPr/>
    </dgm:pt>
    <dgm:pt modelId="{63258A08-D4D0-4F63-B045-4E1913D35CFC}" type="pres">
      <dgm:prSet presAssocID="{2D61A657-EC5E-4F72-A079-C25F22C39DB2}" presName="desBackupLeftNorm" presStyleCnt="0"/>
      <dgm:spPr/>
    </dgm:pt>
    <dgm:pt modelId="{0C571567-23E6-45EA-89FB-87945A88C26F}" type="pres">
      <dgm:prSet presAssocID="{2D61A657-EC5E-4F72-A079-C25F22C39DB2}" presName="desComposite" presStyleCnt="0"/>
      <dgm:spPr/>
    </dgm:pt>
    <dgm:pt modelId="{0E67DBD3-018E-4B97-9A30-7E2801DBE091}" type="pres">
      <dgm:prSet presAssocID="{2D61A657-EC5E-4F72-A079-C25F22C39DB2}" presName="desCircle" presStyleLbl="node1" presStyleIdx="4" presStyleCnt="9"/>
      <dgm:spPr>
        <a:solidFill>
          <a:schemeClr val="accent6">
            <a:lumMod val="75000"/>
          </a:schemeClr>
        </a:solidFill>
      </dgm:spPr>
    </dgm:pt>
    <dgm:pt modelId="{9B2C90A8-4C06-4B09-8BF0-59D8F4A3E1E1}" type="pres">
      <dgm:prSet presAssocID="{2D61A657-EC5E-4F72-A079-C25F22C39DB2}" presName="chTx" presStyleLbl="revTx" presStyleIdx="10" presStyleCnt="22"/>
      <dgm:spPr/>
    </dgm:pt>
    <dgm:pt modelId="{5D7819AD-6DA4-4ADA-8FA9-4CD2041DA655}" type="pres">
      <dgm:prSet presAssocID="{2D61A657-EC5E-4F72-A079-C25F22C39DB2}" presName="desTx" presStyleLbl="revTx" presStyleIdx="11" presStyleCnt="22">
        <dgm:presLayoutVars>
          <dgm:bulletEnabled val="1"/>
        </dgm:presLayoutVars>
      </dgm:prSet>
      <dgm:spPr/>
    </dgm:pt>
    <dgm:pt modelId="{2A0D927C-6B2E-45D4-B329-277E71F5D5A0}" type="pres">
      <dgm:prSet presAssocID="{2D61A657-EC5E-4F72-A079-C25F22C39DB2}" presName="desBackupRightNorm" presStyleCnt="0"/>
      <dgm:spPr/>
    </dgm:pt>
    <dgm:pt modelId="{D743C146-88F5-4ED6-90F3-26DDD566D7A9}" type="pres">
      <dgm:prSet presAssocID="{02ADB15A-0F86-4579-B5A9-7C4981F427C9}" presName="desSpace" presStyleCnt="0"/>
      <dgm:spPr/>
    </dgm:pt>
    <dgm:pt modelId="{0E15005B-7D05-449D-950F-038253870221}" type="pres">
      <dgm:prSet presAssocID="{50CC238E-EAF5-4F42-B562-005ED2000836}" presName="desBackupLeftNorm" presStyleCnt="0"/>
      <dgm:spPr/>
    </dgm:pt>
    <dgm:pt modelId="{03814583-C5DA-482F-84F2-460640A07065}" type="pres">
      <dgm:prSet presAssocID="{50CC238E-EAF5-4F42-B562-005ED2000836}" presName="desComposite" presStyleCnt="0"/>
      <dgm:spPr/>
    </dgm:pt>
    <dgm:pt modelId="{8984D18E-7A61-4619-81BD-02EFBC94E4A8}" type="pres">
      <dgm:prSet presAssocID="{50CC238E-EAF5-4F42-B562-005ED2000836}" presName="desCircle" presStyleLbl="node1" presStyleIdx="5" presStyleCnt="9"/>
      <dgm:spPr>
        <a:solidFill>
          <a:schemeClr val="accent6">
            <a:lumMod val="75000"/>
          </a:schemeClr>
        </a:solidFill>
      </dgm:spPr>
    </dgm:pt>
    <dgm:pt modelId="{09200666-4580-4DE0-8464-6824389E68AD}" type="pres">
      <dgm:prSet presAssocID="{50CC238E-EAF5-4F42-B562-005ED2000836}" presName="chTx" presStyleLbl="revTx" presStyleIdx="12" presStyleCnt="22"/>
      <dgm:spPr/>
    </dgm:pt>
    <dgm:pt modelId="{412F1368-516F-4906-96B0-55C2F9FDAF31}" type="pres">
      <dgm:prSet presAssocID="{50CC238E-EAF5-4F42-B562-005ED2000836}" presName="desTx" presStyleLbl="revTx" presStyleIdx="13" presStyleCnt="22">
        <dgm:presLayoutVars>
          <dgm:bulletEnabled val="1"/>
        </dgm:presLayoutVars>
      </dgm:prSet>
      <dgm:spPr/>
    </dgm:pt>
    <dgm:pt modelId="{66096246-DE6E-4C65-8FC1-335911ED86DE}" type="pres">
      <dgm:prSet presAssocID="{50CC238E-EAF5-4F42-B562-005ED2000836}" presName="desBackupRightNorm" presStyleCnt="0"/>
      <dgm:spPr/>
    </dgm:pt>
    <dgm:pt modelId="{9AA7ECA1-744D-4EC2-9D93-2D94AB814983}" type="pres">
      <dgm:prSet presAssocID="{92F7A11F-3B6F-452B-987B-0F2573AA0BF1}" presName="desSpace" presStyleCnt="0"/>
      <dgm:spPr/>
    </dgm:pt>
    <dgm:pt modelId="{8A361A2D-058B-4891-8B3A-15541B41CD6A}" type="pres">
      <dgm:prSet presAssocID="{EAD7AD29-61B6-4356-9D3E-85E929A0CA0F}" presName="parComposite" presStyleCnt="0"/>
      <dgm:spPr/>
    </dgm:pt>
    <dgm:pt modelId="{3CDFB777-807F-4B48-A8C2-55DE5309A68E}" type="pres">
      <dgm:prSet presAssocID="{EAD7AD29-61B6-4356-9D3E-85E929A0CA0F}" presName="parBigCircle" presStyleLbl="node0" presStyleIdx="2" presStyleCnt="4" custLinFactNeighborY="192"/>
      <dgm:spPr>
        <a:solidFill>
          <a:schemeClr val="accent4">
            <a:lumMod val="75000"/>
          </a:schemeClr>
        </a:solidFill>
      </dgm:spPr>
    </dgm:pt>
    <dgm:pt modelId="{8687896D-7749-40E0-B703-839D58FFC292}" type="pres">
      <dgm:prSet presAssocID="{EAD7AD29-61B6-4356-9D3E-85E929A0CA0F}" presName="parTx" presStyleLbl="revTx" presStyleIdx="14" presStyleCnt="22"/>
      <dgm:spPr/>
    </dgm:pt>
    <dgm:pt modelId="{EE2435E5-53FF-4B17-BDF0-0285B4D15BB6}" type="pres">
      <dgm:prSet presAssocID="{EAD7AD29-61B6-4356-9D3E-85E929A0CA0F}" presName="bSpace" presStyleCnt="0"/>
      <dgm:spPr/>
    </dgm:pt>
    <dgm:pt modelId="{6EE1A30A-1CE8-4E75-9904-667DC24E4160}" type="pres">
      <dgm:prSet presAssocID="{EAD7AD29-61B6-4356-9D3E-85E929A0CA0F}" presName="parBackupNorm" presStyleCnt="0"/>
      <dgm:spPr/>
    </dgm:pt>
    <dgm:pt modelId="{45494BA0-62A2-49A8-8592-046724792BC0}" type="pres">
      <dgm:prSet presAssocID="{FBA5AD7E-4FDA-4E4A-B9DC-1F1004142A80}" presName="parSpace" presStyleCnt="0"/>
      <dgm:spPr/>
    </dgm:pt>
    <dgm:pt modelId="{D6FF0629-00A9-4968-992A-EAF15236A3C7}" type="pres">
      <dgm:prSet presAssocID="{12BC4A71-C88B-4850-A820-60C7B1D4EB55}" presName="desBackupLeftNorm" presStyleCnt="0"/>
      <dgm:spPr/>
    </dgm:pt>
    <dgm:pt modelId="{A94DE3FE-2668-49FA-9B63-474FD3916325}" type="pres">
      <dgm:prSet presAssocID="{12BC4A71-C88B-4850-A820-60C7B1D4EB55}" presName="desComposite" presStyleCnt="0"/>
      <dgm:spPr/>
    </dgm:pt>
    <dgm:pt modelId="{AD3C29B4-CB0F-4015-A13F-7BD3E6B619E3}" type="pres">
      <dgm:prSet presAssocID="{12BC4A71-C88B-4850-A820-60C7B1D4EB55}" presName="desCircle" presStyleLbl="node1" presStyleIdx="6" presStyleCnt="9"/>
      <dgm:spPr>
        <a:solidFill>
          <a:schemeClr val="accent4">
            <a:lumMod val="75000"/>
          </a:schemeClr>
        </a:solidFill>
      </dgm:spPr>
    </dgm:pt>
    <dgm:pt modelId="{00334103-9247-4B4B-9C61-41BA58CF6C79}" type="pres">
      <dgm:prSet presAssocID="{12BC4A71-C88B-4850-A820-60C7B1D4EB55}" presName="chTx" presStyleLbl="revTx" presStyleIdx="15" presStyleCnt="22"/>
      <dgm:spPr/>
    </dgm:pt>
    <dgm:pt modelId="{F564FC62-42E8-44BE-B792-C05E3EAF1AAB}" type="pres">
      <dgm:prSet presAssocID="{12BC4A71-C88B-4850-A820-60C7B1D4EB55}" presName="desTx" presStyleLbl="revTx" presStyleIdx="16" presStyleCnt="22">
        <dgm:presLayoutVars>
          <dgm:bulletEnabled val="1"/>
        </dgm:presLayoutVars>
      </dgm:prSet>
      <dgm:spPr/>
    </dgm:pt>
    <dgm:pt modelId="{6E384858-7311-4AEC-AA0F-A8B87F664917}" type="pres">
      <dgm:prSet presAssocID="{12BC4A71-C88B-4850-A820-60C7B1D4EB55}" presName="desBackupRightNorm" presStyleCnt="0"/>
      <dgm:spPr/>
    </dgm:pt>
    <dgm:pt modelId="{1C1B0794-4182-423E-9309-07E6F649CC7D}" type="pres">
      <dgm:prSet presAssocID="{CFF62D9D-8D12-4DBA-AD3A-EDCD7E48DA34}" presName="desSpace" presStyleCnt="0"/>
      <dgm:spPr/>
    </dgm:pt>
    <dgm:pt modelId="{AEAF2965-21D4-4D82-BC06-C82CB9EE552C}" type="pres">
      <dgm:prSet presAssocID="{FA9DA2E2-6498-4C68-AD63-EF8B8347B9D2}" presName="desBackupLeftNorm" presStyleCnt="0"/>
      <dgm:spPr/>
    </dgm:pt>
    <dgm:pt modelId="{2C35CD06-A30E-41A3-8E24-C2D1A0FBBD1E}" type="pres">
      <dgm:prSet presAssocID="{FA9DA2E2-6498-4C68-AD63-EF8B8347B9D2}" presName="desComposite" presStyleCnt="0"/>
      <dgm:spPr/>
    </dgm:pt>
    <dgm:pt modelId="{39B38E27-E5A3-4DE8-A5F9-2178BA29F435}" type="pres">
      <dgm:prSet presAssocID="{FA9DA2E2-6498-4C68-AD63-EF8B8347B9D2}" presName="desCircle" presStyleLbl="node1" presStyleIdx="7" presStyleCnt="9"/>
      <dgm:spPr>
        <a:solidFill>
          <a:schemeClr val="accent4">
            <a:lumMod val="75000"/>
          </a:schemeClr>
        </a:solidFill>
      </dgm:spPr>
    </dgm:pt>
    <dgm:pt modelId="{04A817DF-6113-4B95-919F-F0AB6714FE3F}" type="pres">
      <dgm:prSet presAssocID="{FA9DA2E2-6498-4C68-AD63-EF8B8347B9D2}" presName="chTx" presStyleLbl="revTx" presStyleIdx="17" presStyleCnt="22"/>
      <dgm:spPr/>
    </dgm:pt>
    <dgm:pt modelId="{46144347-4505-49E8-90E6-6DAB63C1D2AB}" type="pres">
      <dgm:prSet presAssocID="{FA9DA2E2-6498-4C68-AD63-EF8B8347B9D2}" presName="desTx" presStyleLbl="revTx" presStyleIdx="18" presStyleCnt="22">
        <dgm:presLayoutVars>
          <dgm:bulletEnabled val="1"/>
        </dgm:presLayoutVars>
      </dgm:prSet>
      <dgm:spPr/>
    </dgm:pt>
    <dgm:pt modelId="{C69430AD-36F4-4895-A12D-D657618C0788}" type="pres">
      <dgm:prSet presAssocID="{FA9DA2E2-6498-4C68-AD63-EF8B8347B9D2}" presName="desBackupRightNorm" presStyleCnt="0"/>
      <dgm:spPr/>
    </dgm:pt>
    <dgm:pt modelId="{D17EFE1E-9128-464A-A444-10BD32123FC2}" type="pres">
      <dgm:prSet presAssocID="{3AE4987F-1A26-4983-B54D-0FB5764F90A2}" presName="desSpace" presStyleCnt="0"/>
      <dgm:spPr/>
    </dgm:pt>
    <dgm:pt modelId="{900A3A68-A29F-41E0-AB8C-A1C9F63CB0EA}" type="pres">
      <dgm:prSet presAssocID="{C9DAB42D-C345-4A17-BD7D-C16D129C626E}" presName="desBackupLeftNorm" presStyleCnt="0"/>
      <dgm:spPr/>
    </dgm:pt>
    <dgm:pt modelId="{2D8470EC-9BE0-45E1-A8C9-551E0923479C}" type="pres">
      <dgm:prSet presAssocID="{C9DAB42D-C345-4A17-BD7D-C16D129C626E}" presName="desComposite" presStyleCnt="0"/>
      <dgm:spPr/>
    </dgm:pt>
    <dgm:pt modelId="{EDB029AB-A7FC-4D70-B6C8-618A53D2DAB6}" type="pres">
      <dgm:prSet presAssocID="{C9DAB42D-C345-4A17-BD7D-C16D129C626E}" presName="desCircle" presStyleLbl="node1" presStyleIdx="8" presStyleCnt="9"/>
      <dgm:spPr>
        <a:solidFill>
          <a:schemeClr val="accent4">
            <a:lumMod val="75000"/>
          </a:schemeClr>
        </a:solidFill>
      </dgm:spPr>
    </dgm:pt>
    <dgm:pt modelId="{4243DE7C-DD1D-4C8C-8DD2-0C368B203265}" type="pres">
      <dgm:prSet presAssocID="{C9DAB42D-C345-4A17-BD7D-C16D129C626E}" presName="chTx" presStyleLbl="revTx" presStyleIdx="19" presStyleCnt="22"/>
      <dgm:spPr/>
    </dgm:pt>
    <dgm:pt modelId="{2A5BCFD3-47B0-4393-9229-91F5B4A7BBF1}" type="pres">
      <dgm:prSet presAssocID="{C9DAB42D-C345-4A17-BD7D-C16D129C626E}" presName="desTx" presStyleLbl="revTx" presStyleIdx="20" presStyleCnt="22">
        <dgm:presLayoutVars>
          <dgm:bulletEnabled val="1"/>
        </dgm:presLayoutVars>
      </dgm:prSet>
      <dgm:spPr/>
    </dgm:pt>
    <dgm:pt modelId="{C11033FF-6532-418C-8282-914D0F52A26A}" type="pres">
      <dgm:prSet presAssocID="{C9DAB42D-C345-4A17-BD7D-C16D129C626E}" presName="desBackupRightNorm" presStyleCnt="0"/>
      <dgm:spPr/>
    </dgm:pt>
    <dgm:pt modelId="{12804775-C505-468C-A22B-22D92CF82522}" type="pres">
      <dgm:prSet presAssocID="{E699759D-8F31-4090-A083-F7999D2651C6}" presName="desSpace" presStyleCnt="0"/>
      <dgm:spPr/>
    </dgm:pt>
    <dgm:pt modelId="{3FA607B0-71E7-43F9-B304-4837276F2CAF}" type="pres">
      <dgm:prSet presAssocID="{745AFCBE-E831-40DF-8494-68CD5AFD9CB7}" presName="parComposite" presStyleCnt="0"/>
      <dgm:spPr/>
    </dgm:pt>
    <dgm:pt modelId="{AF237A3C-DF29-4737-863A-E5390AA1DF5D}" type="pres">
      <dgm:prSet presAssocID="{745AFCBE-E831-40DF-8494-68CD5AFD9CB7}" presName="parBigCircle" presStyleLbl="node0" presStyleIdx="3" presStyleCnt="4"/>
      <dgm:spPr>
        <a:solidFill>
          <a:schemeClr val="accent1">
            <a:lumMod val="75000"/>
            <a:lumOff val="25000"/>
          </a:schemeClr>
        </a:solidFill>
      </dgm:spPr>
    </dgm:pt>
    <dgm:pt modelId="{112E9D18-D674-47A9-BE48-B7862E5DF2D7}" type="pres">
      <dgm:prSet presAssocID="{745AFCBE-E831-40DF-8494-68CD5AFD9CB7}" presName="parTx" presStyleLbl="revTx" presStyleIdx="21" presStyleCnt="22"/>
      <dgm:spPr/>
    </dgm:pt>
    <dgm:pt modelId="{C264D680-F27E-45B9-80D2-00EC91D7968F}" type="pres">
      <dgm:prSet presAssocID="{745AFCBE-E831-40DF-8494-68CD5AFD9CB7}" presName="bSpace" presStyleCnt="0"/>
      <dgm:spPr/>
    </dgm:pt>
    <dgm:pt modelId="{E3FA2665-E5F2-43BD-B688-B9806EACA055}" type="pres">
      <dgm:prSet presAssocID="{745AFCBE-E831-40DF-8494-68CD5AFD9CB7}" presName="parBackupNorm" presStyleCnt="0"/>
      <dgm:spPr/>
    </dgm:pt>
    <dgm:pt modelId="{CD8F3259-4587-4D63-8C03-02884E51D788}" type="pres">
      <dgm:prSet presAssocID="{D2F86918-9CCC-4CCE-8678-AD90F6F8A7C6}" presName="parSpace" presStyleCnt="0"/>
      <dgm:spPr/>
    </dgm:pt>
  </dgm:ptLst>
  <dgm:cxnLst>
    <dgm:cxn modelId="{D4D9D100-7ECE-4442-8D75-0307CAAE3479}" type="presOf" srcId="{C1E885DC-EE65-41DE-8FA1-551A671F943B}" destId="{03353483-4811-477D-BC89-BC8C7D801823}" srcOrd="0" destOrd="0" presId="urn:microsoft.com/office/officeart/2008/layout/CircleAccentTimeline"/>
    <dgm:cxn modelId="{C5061A09-198B-4AAB-8512-CFF8008AD321}" srcId="{9A669DFA-EB54-4370-845A-5C771B19F14E}" destId="{745AFCBE-E831-40DF-8494-68CD5AFD9CB7}" srcOrd="3" destOrd="0" parTransId="{8A3C71DE-166C-4730-8E52-BD3B2778501F}" sibTransId="{D2F86918-9CCC-4CCE-8678-AD90F6F8A7C6}"/>
    <dgm:cxn modelId="{16DFD311-F00A-4C70-BF90-5171CD26F55B}" srcId="{C1E885DC-EE65-41DE-8FA1-551A671F943B}" destId="{5E6483F6-93F2-4C7D-9132-61C5B5285ADC}" srcOrd="1" destOrd="0" parTransId="{7727B4F9-C6B7-43E7-B0D8-856E8923D1F9}" sibTransId="{7D5683D7-E276-4282-8B18-11B626BC1681}"/>
    <dgm:cxn modelId="{6C9BC427-E09B-40FD-9D9E-0692B06A8D5F}" srcId="{9A669DFA-EB54-4370-845A-5C771B19F14E}" destId="{EAD7AD29-61B6-4356-9D3E-85E929A0CA0F}" srcOrd="2" destOrd="0" parTransId="{4D467B80-2F72-4799-A57C-160CEB07478A}" sibTransId="{FBA5AD7E-4FDA-4E4A-B9DC-1F1004142A80}"/>
    <dgm:cxn modelId="{CE19442A-23AE-4858-B608-E9EA9BD07D8E}" type="presOf" srcId="{FA9DA2E2-6498-4C68-AD63-EF8B8347B9D2}" destId="{04A817DF-6113-4B95-919F-F0AB6714FE3F}" srcOrd="0" destOrd="0" presId="urn:microsoft.com/office/officeart/2008/layout/CircleAccentTimeline"/>
    <dgm:cxn modelId="{9137253A-1DE6-4265-953F-9287F9994B44}" srcId="{C1E885DC-EE65-41DE-8FA1-551A671F943B}" destId="{1205D235-B67D-422D-BA1F-7B3A39A93A32}" srcOrd="0" destOrd="0" parTransId="{20C730C8-9DEF-45CF-B713-B279CB96C209}" sibTransId="{62F9C5C8-8803-4EF2-87D4-4C4EB7111296}"/>
    <dgm:cxn modelId="{BC93843A-8C97-4FAE-8671-86B6FB247F2B}" srcId="{EAD7AD29-61B6-4356-9D3E-85E929A0CA0F}" destId="{FA9DA2E2-6498-4C68-AD63-EF8B8347B9D2}" srcOrd="1" destOrd="0" parTransId="{39AF4D00-F91D-441D-8421-75ACA30E657C}" sibTransId="{3AE4987F-1A26-4983-B54D-0FB5764F90A2}"/>
    <dgm:cxn modelId="{5FEB193F-2BF6-481D-BC09-6F48BAA3D3E4}" type="presOf" srcId="{C9DAB42D-C345-4A17-BD7D-C16D129C626E}" destId="{4243DE7C-DD1D-4C8C-8DD2-0C368B203265}" srcOrd="0" destOrd="0" presId="urn:microsoft.com/office/officeart/2008/layout/CircleAccentTimeline"/>
    <dgm:cxn modelId="{2C42685D-5C30-48B9-AF5A-7DF59D932BB1}" type="presOf" srcId="{5E6483F6-93F2-4C7D-9132-61C5B5285ADC}" destId="{1029304A-415A-4303-B180-465327010BE2}" srcOrd="0" destOrd="0" presId="urn:microsoft.com/office/officeart/2008/layout/CircleAccentTimeline"/>
    <dgm:cxn modelId="{8682D742-63B5-4F5D-8925-AE31E452451C}" type="presOf" srcId="{1B8BFD51-B234-4C27-A9EF-6B4790895A20}" destId="{AD37C013-904D-49A0-A78A-2C2E60AF2BD6}" srcOrd="0" destOrd="0" presId="urn:microsoft.com/office/officeart/2008/layout/CircleAccentTimeline"/>
    <dgm:cxn modelId="{11F6CB47-941B-42DC-9BE9-6E6B0B5C7DCF}" type="presOf" srcId="{745AFCBE-E831-40DF-8494-68CD5AFD9CB7}" destId="{112E9D18-D674-47A9-BE48-B7862E5DF2D7}" srcOrd="0" destOrd="0" presId="urn:microsoft.com/office/officeart/2008/layout/CircleAccentTimeline"/>
    <dgm:cxn modelId="{4B07E669-8038-4697-89BB-7C2028CA0678}" type="presOf" srcId="{4AE05B15-A9CB-4A0E-A236-ADAA6CBDB95F}" destId="{C18928FA-5151-4DC6-B03A-25C812476083}" srcOrd="0" destOrd="0" presId="urn:microsoft.com/office/officeart/2008/layout/CircleAccentTimeline"/>
    <dgm:cxn modelId="{BEB85F6E-FABC-4C03-9EEA-E95C898C1F07}" srcId="{EAD7AD29-61B6-4356-9D3E-85E929A0CA0F}" destId="{C9DAB42D-C345-4A17-BD7D-C16D129C626E}" srcOrd="2" destOrd="0" parTransId="{9BA64C42-7A67-4CBC-B897-D04BB2287551}" sibTransId="{E699759D-8F31-4090-A083-F7999D2651C6}"/>
    <dgm:cxn modelId="{FFB4946E-897B-4E82-AF57-2510C78951CC}" type="presOf" srcId="{2D61A657-EC5E-4F72-A079-C25F22C39DB2}" destId="{9B2C90A8-4C06-4B09-8BF0-59D8F4A3E1E1}" srcOrd="0" destOrd="0" presId="urn:microsoft.com/office/officeart/2008/layout/CircleAccentTimeline"/>
    <dgm:cxn modelId="{3D4E3770-53A1-4276-9030-D6E2151379B1}" type="presOf" srcId="{9A669DFA-EB54-4370-845A-5C771B19F14E}" destId="{42A15B0A-2086-48D6-A008-D4A33527747F}" srcOrd="0" destOrd="0" presId="urn:microsoft.com/office/officeart/2008/layout/CircleAccentTimeline"/>
    <dgm:cxn modelId="{33287980-6E89-49B7-B0A9-2867FA0F4CCB}" type="presOf" srcId="{EAD7AD29-61B6-4356-9D3E-85E929A0CA0F}" destId="{8687896D-7749-40E0-B703-839D58FFC292}" srcOrd="0" destOrd="0" presId="urn:microsoft.com/office/officeart/2008/layout/CircleAccentTimeline"/>
    <dgm:cxn modelId="{0B735A80-00BD-47DC-BCAB-87CBCC6FD71D}" srcId="{C1E885DC-EE65-41DE-8FA1-551A671F943B}" destId="{2D61A657-EC5E-4F72-A079-C25F22C39DB2}" srcOrd="2" destOrd="0" parTransId="{8DB93077-EC7A-4242-9D4B-58F4BBD770DB}" sibTransId="{02ADB15A-0F86-4579-B5A9-7C4981F427C9}"/>
    <dgm:cxn modelId="{7ADF3984-7B70-456D-96D0-FF65328A93EC}" srcId="{7553B6DB-A6C6-46EA-8DF1-6A514C1637CD}" destId="{1B8BFD51-B234-4C27-A9EF-6B4790895A20}" srcOrd="1" destOrd="0" parTransId="{22A7E75E-5D65-4804-A777-98D7E7BCA6C6}" sibTransId="{1576F9A5-1A42-44C8-A68B-CAA79049F7DB}"/>
    <dgm:cxn modelId="{341C4784-2F2F-4E44-AB52-1445D8D1A80D}" srcId="{C1E885DC-EE65-41DE-8FA1-551A671F943B}" destId="{50CC238E-EAF5-4F42-B562-005ED2000836}" srcOrd="3" destOrd="0" parTransId="{8267048D-1D85-4476-A970-BA36179ED610}" sibTransId="{92F7A11F-3B6F-452B-987B-0F2573AA0BF1}"/>
    <dgm:cxn modelId="{662F108D-CB98-4C18-A793-EFBFBA658213}" type="presOf" srcId="{50CC238E-EAF5-4F42-B562-005ED2000836}" destId="{09200666-4580-4DE0-8464-6824389E68AD}" srcOrd="0" destOrd="0" presId="urn:microsoft.com/office/officeart/2008/layout/CircleAccentTimeline"/>
    <dgm:cxn modelId="{FCD7099C-C2F7-457A-8C7E-ECE2D6543D2A}" srcId="{9A669DFA-EB54-4370-845A-5C771B19F14E}" destId="{C1E885DC-EE65-41DE-8FA1-551A671F943B}" srcOrd="1" destOrd="0" parTransId="{1E9CD98C-2504-45A3-A6B1-E7D47C0922C9}" sibTransId="{52510F9A-BF71-4F1F-B5D4-D9F63EE284BF}"/>
    <dgm:cxn modelId="{E91837B1-3E70-4E8D-B3C4-AA211888AB83}" srcId="{EAD7AD29-61B6-4356-9D3E-85E929A0CA0F}" destId="{12BC4A71-C88B-4850-A820-60C7B1D4EB55}" srcOrd="0" destOrd="0" parTransId="{086F805D-C6B8-4BB7-95A6-6C222AAD0164}" sibTransId="{CFF62D9D-8D12-4DBA-AD3A-EDCD7E48DA34}"/>
    <dgm:cxn modelId="{B117BCC5-6AD4-4EB2-9E97-46B2F53D87C5}" srcId="{9A669DFA-EB54-4370-845A-5C771B19F14E}" destId="{7553B6DB-A6C6-46EA-8DF1-6A514C1637CD}" srcOrd="0" destOrd="0" parTransId="{984F6E61-B00D-44E1-B699-8CC33DF3E76A}" sibTransId="{BB67147E-5134-4735-89FA-5E9AB698A93F}"/>
    <dgm:cxn modelId="{3D22E0E1-8094-4EC5-8E9F-F81DD4751476}" type="presOf" srcId="{12BC4A71-C88B-4850-A820-60C7B1D4EB55}" destId="{00334103-9247-4B4B-9C61-41BA58CF6C79}" srcOrd="0" destOrd="0" presId="urn:microsoft.com/office/officeart/2008/layout/CircleAccentTimeline"/>
    <dgm:cxn modelId="{611159EB-2B5E-477C-9E1F-CCDCF798A0CB}" srcId="{7553B6DB-A6C6-46EA-8DF1-6A514C1637CD}" destId="{4AE05B15-A9CB-4A0E-A236-ADAA6CBDB95F}" srcOrd="0" destOrd="0" parTransId="{8A76877E-B0EC-4EF7-9EA0-7F50C2694976}" sibTransId="{28604121-4B15-4599-A351-531998E5E2CF}"/>
    <dgm:cxn modelId="{DF0AC6F9-C028-4B37-9F49-536496281BD8}" type="presOf" srcId="{1205D235-B67D-422D-BA1F-7B3A39A93A32}" destId="{6FDC380C-1CB2-4D37-AC13-D62B2895FDA9}" srcOrd="0" destOrd="0" presId="urn:microsoft.com/office/officeart/2008/layout/CircleAccentTimeline"/>
    <dgm:cxn modelId="{24E3BCFD-27CA-4B39-BAE1-6E526484621C}" type="presOf" srcId="{7553B6DB-A6C6-46EA-8DF1-6A514C1637CD}" destId="{22AD1914-1CC6-4916-A4A7-7B24D5960141}" srcOrd="0" destOrd="0" presId="urn:microsoft.com/office/officeart/2008/layout/CircleAccentTimeline"/>
    <dgm:cxn modelId="{340C31AA-99AB-410B-A2D5-0CF65C71CF57}" type="presParOf" srcId="{42A15B0A-2086-48D6-A008-D4A33527747F}" destId="{A95CA4B4-7CF7-4F9F-B06D-075203675B4E}" srcOrd="0" destOrd="0" presId="urn:microsoft.com/office/officeart/2008/layout/CircleAccentTimeline"/>
    <dgm:cxn modelId="{91AADB73-E070-442C-B934-0626C32035E6}" type="presParOf" srcId="{A95CA4B4-7CF7-4F9F-B06D-075203675B4E}" destId="{0D1A4C58-31B5-452E-AF90-B6807A601FCC}" srcOrd="0" destOrd="0" presId="urn:microsoft.com/office/officeart/2008/layout/CircleAccentTimeline"/>
    <dgm:cxn modelId="{FCA2337D-AA04-4413-A0A0-B46F3B41F229}" type="presParOf" srcId="{A95CA4B4-7CF7-4F9F-B06D-075203675B4E}" destId="{22AD1914-1CC6-4916-A4A7-7B24D5960141}" srcOrd="1" destOrd="0" presId="urn:microsoft.com/office/officeart/2008/layout/CircleAccentTimeline"/>
    <dgm:cxn modelId="{527F6683-FC7A-4251-8EA8-D18E26BE384B}" type="presParOf" srcId="{A95CA4B4-7CF7-4F9F-B06D-075203675B4E}" destId="{8AA7FABC-0A42-4B34-82B0-3DEA7008A48A}" srcOrd="2" destOrd="0" presId="urn:microsoft.com/office/officeart/2008/layout/CircleAccentTimeline"/>
    <dgm:cxn modelId="{DEBF08FF-6067-4278-A99C-66A107CB4BC0}" type="presParOf" srcId="{42A15B0A-2086-48D6-A008-D4A33527747F}" destId="{1E23E44D-5D7B-4946-A6AB-C14D18A890B7}" srcOrd="1" destOrd="0" presId="urn:microsoft.com/office/officeart/2008/layout/CircleAccentTimeline"/>
    <dgm:cxn modelId="{7E03B7F8-F8B2-4130-8C4E-6D6F97CA5BB0}" type="presParOf" srcId="{42A15B0A-2086-48D6-A008-D4A33527747F}" destId="{3C18C89D-0E11-4E04-9CD3-B19DDEBEBC0C}" srcOrd="2" destOrd="0" presId="urn:microsoft.com/office/officeart/2008/layout/CircleAccentTimeline"/>
    <dgm:cxn modelId="{52F29D2E-4648-4FC1-944B-88CD6C341910}" type="presParOf" srcId="{42A15B0A-2086-48D6-A008-D4A33527747F}" destId="{FA3BFA69-467D-4E6B-8D04-98C6520EC263}" srcOrd="3" destOrd="0" presId="urn:microsoft.com/office/officeart/2008/layout/CircleAccentTimeline"/>
    <dgm:cxn modelId="{33FBB264-91AA-4EEF-AE61-72F1B14BFF07}" type="presParOf" srcId="{42A15B0A-2086-48D6-A008-D4A33527747F}" destId="{5DB82C25-190E-4F98-A31F-7E933D19F34F}" srcOrd="4" destOrd="0" presId="urn:microsoft.com/office/officeart/2008/layout/CircleAccentTimeline"/>
    <dgm:cxn modelId="{E3ED2DE6-7785-4F69-B1D9-47BDE9E4F76B}" type="presParOf" srcId="{5DB82C25-190E-4F98-A31F-7E933D19F34F}" destId="{55035787-8CB0-4242-9265-CCFA151EB1CB}" srcOrd="0" destOrd="0" presId="urn:microsoft.com/office/officeart/2008/layout/CircleAccentTimeline"/>
    <dgm:cxn modelId="{9E28FEDF-4945-4024-B0FF-E18084A05845}" type="presParOf" srcId="{5DB82C25-190E-4F98-A31F-7E933D19F34F}" destId="{C18928FA-5151-4DC6-B03A-25C812476083}" srcOrd="1" destOrd="0" presId="urn:microsoft.com/office/officeart/2008/layout/CircleAccentTimeline"/>
    <dgm:cxn modelId="{AC5BFDE9-407F-4E12-8FCC-01C54E3816EC}" type="presParOf" srcId="{5DB82C25-190E-4F98-A31F-7E933D19F34F}" destId="{86ED0D6E-596A-4C10-A27E-F74F436659D0}" srcOrd="2" destOrd="0" presId="urn:microsoft.com/office/officeart/2008/layout/CircleAccentTimeline"/>
    <dgm:cxn modelId="{5EE30186-481F-472B-976B-3971A57DF990}" type="presParOf" srcId="{42A15B0A-2086-48D6-A008-D4A33527747F}" destId="{74D56FCF-472F-415D-9D2E-B90910CD7BF2}" srcOrd="5" destOrd="0" presId="urn:microsoft.com/office/officeart/2008/layout/CircleAccentTimeline"/>
    <dgm:cxn modelId="{CE2FBC26-6CA6-4DD0-8EE2-029E3EF22ECB}" type="presParOf" srcId="{42A15B0A-2086-48D6-A008-D4A33527747F}" destId="{1F1D8800-1AE4-4CDE-87DE-B62295171073}" srcOrd="6" destOrd="0" presId="urn:microsoft.com/office/officeart/2008/layout/CircleAccentTimeline"/>
    <dgm:cxn modelId="{C23C0A6C-1C79-400D-B213-E2030F253885}" type="presParOf" srcId="{42A15B0A-2086-48D6-A008-D4A33527747F}" destId="{BA2C06BC-573E-4022-B74E-2F343551D7B4}" srcOrd="7" destOrd="0" presId="urn:microsoft.com/office/officeart/2008/layout/CircleAccentTimeline"/>
    <dgm:cxn modelId="{DDF5DEA0-B901-418C-ADA9-0A84F58C311B}" type="presParOf" srcId="{42A15B0A-2086-48D6-A008-D4A33527747F}" destId="{C376FD71-A118-4F8C-94C0-735E79533CAB}" srcOrd="8" destOrd="0" presId="urn:microsoft.com/office/officeart/2008/layout/CircleAccentTimeline"/>
    <dgm:cxn modelId="{45A10522-7FFF-4E94-99AC-80D8A08B1F8D}" type="presParOf" srcId="{C376FD71-A118-4F8C-94C0-735E79533CAB}" destId="{649701BC-A5DD-49B9-A742-D6B03543D354}" srcOrd="0" destOrd="0" presId="urn:microsoft.com/office/officeart/2008/layout/CircleAccentTimeline"/>
    <dgm:cxn modelId="{3B77D320-9ED0-4722-8A0C-EC04BBC3F530}" type="presParOf" srcId="{C376FD71-A118-4F8C-94C0-735E79533CAB}" destId="{AD37C013-904D-49A0-A78A-2C2E60AF2BD6}" srcOrd="1" destOrd="0" presId="urn:microsoft.com/office/officeart/2008/layout/CircleAccentTimeline"/>
    <dgm:cxn modelId="{8F257552-B7EC-4DDD-94B1-F8887343EC55}" type="presParOf" srcId="{C376FD71-A118-4F8C-94C0-735E79533CAB}" destId="{6CC5A158-ED68-4BE1-AC6E-A35338E410C2}" srcOrd="2" destOrd="0" presId="urn:microsoft.com/office/officeart/2008/layout/CircleAccentTimeline"/>
    <dgm:cxn modelId="{8BFB9E7B-6EEF-43FC-A245-4D80A4B30CEB}" type="presParOf" srcId="{42A15B0A-2086-48D6-A008-D4A33527747F}" destId="{D488E556-045C-4215-A8CB-8F25DE7FBE3B}" srcOrd="9" destOrd="0" presId="urn:microsoft.com/office/officeart/2008/layout/CircleAccentTimeline"/>
    <dgm:cxn modelId="{8EE9876C-12DD-47CC-8E83-A4D96CE7649A}" type="presParOf" srcId="{42A15B0A-2086-48D6-A008-D4A33527747F}" destId="{C2B7ABB3-6D59-49F6-BA89-D0E409C7C041}" srcOrd="10" destOrd="0" presId="urn:microsoft.com/office/officeart/2008/layout/CircleAccentTimeline"/>
    <dgm:cxn modelId="{7BB658D0-63E7-4B6C-95D5-E172464EA54F}" type="presParOf" srcId="{42A15B0A-2086-48D6-A008-D4A33527747F}" destId="{81DA0ED8-E650-49EE-8C43-42957BFC4523}" srcOrd="11" destOrd="0" presId="urn:microsoft.com/office/officeart/2008/layout/CircleAccentTimeline"/>
    <dgm:cxn modelId="{02B608EC-625B-4FA8-8F49-E121A2C1E8D0}" type="presParOf" srcId="{81DA0ED8-E650-49EE-8C43-42957BFC4523}" destId="{F08147A1-69DD-4DB2-9DCF-BC8765F34C43}" srcOrd="0" destOrd="0" presId="urn:microsoft.com/office/officeart/2008/layout/CircleAccentTimeline"/>
    <dgm:cxn modelId="{DCBF7665-89D8-49E6-9D3E-C57EAC230AFF}" type="presParOf" srcId="{81DA0ED8-E650-49EE-8C43-42957BFC4523}" destId="{03353483-4811-477D-BC89-BC8C7D801823}" srcOrd="1" destOrd="0" presId="urn:microsoft.com/office/officeart/2008/layout/CircleAccentTimeline"/>
    <dgm:cxn modelId="{B4253941-4FAF-4D29-818E-CA5DE7C7D647}" type="presParOf" srcId="{81DA0ED8-E650-49EE-8C43-42957BFC4523}" destId="{1563FE66-1643-49A5-8AE5-818E4D8898C2}" srcOrd="2" destOrd="0" presId="urn:microsoft.com/office/officeart/2008/layout/CircleAccentTimeline"/>
    <dgm:cxn modelId="{905AD212-1E73-467B-A04B-EF78B9DDD791}" type="presParOf" srcId="{42A15B0A-2086-48D6-A008-D4A33527747F}" destId="{604CE42D-102D-48A0-A41D-2E0DC94CCAAB}" srcOrd="12" destOrd="0" presId="urn:microsoft.com/office/officeart/2008/layout/CircleAccentTimeline"/>
    <dgm:cxn modelId="{A240C4C5-C7BB-4F32-AC47-30BD68AD1C12}" type="presParOf" srcId="{42A15B0A-2086-48D6-A008-D4A33527747F}" destId="{BB51C428-5968-48BF-AC0D-F690E443353A}" srcOrd="13" destOrd="0" presId="urn:microsoft.com/office/officeart/2008/layout/CircleAccentTimeline"/>
    <dgm:cxn modelId="{CEC1EC95-A861-4B81-B4FF-4F3A3BA2E7BF}" type="presParOf" srcId="{42A15B0A-2086-48D6-A008-D4A33527747F}" destId="{D74CE7E0-2FEE-438B-A0CF-2735AE051C87}" srcOrd="14" destOrd="0" presId="urn:microsoft.com/office/officeart/2008/layout/CircleAccentTimeline"/>
    <dgm:cxn modelId="{0A0461D8-0123-4F77-8858-4ED60F552718}" type="presParOf" srcId="{42A15B0A-2086-48D6-A008-D4A33527747F}" destId="{E0421C10-DE2A-4C8D-8621-7851EC41F0F7}" srcOrd="15" destOrd="0" presId="urn:microsoft.com/office/officeart/2008/layout/CircleAccentTimeline"/>
    <dgm:cxn modelId="{99C3A012-2167-43BC-AE64-670FF44F7772}" type="presParOf" srcId="{E0421C10-DE2A-4C8D-8621-7851EC41F0F7}" destId="{BBAB94A7-DB30-4E61-9116-4154A8A148C0}" srcOrd="0" destOrd="0" presId="urn:microsoft.com/office/officeart/2008/layout/CircleAccentTimeline"/>
    <dgm:cxn modelId="{2E41C52D-0104-4F73-BF81-9BF0D817E443}" type="presParOf" srcId="{E0421C10-DE2A-4C8D-8621-7851EC41F0F7}" destId="{6FDC380C-1CB2-4D37-AC13-D62B2895FDA9}" srcOrd="1" destOrd="0" presId="urn:microsoft.com/office/officeart/2008/layout/CircleAccentTimeline"/>
    <dgm:cxn modelId="{FFEA875A-DFF9-49C0-A4AB-0FE6F9C68EF8}" type="presParOf" srcId="{E0421C10-DE2A-4C8D-8621-7851EC41F0F7}" destId="{B8757A51-B513-481A-BDDD-F74A6A5F9C60}" srcOrd="2" destOrd="0" presId="urn:microsoft.com/office/officeart/2008/layout/CircleAccentTimeline"/>
    <dgm:cxn modelId="{EDCC52C9-1F69-432A-A507-EC3FA5CD4196}" type="presParOf" srcId="{42A15B0A-2086-48D6-A008-D4A33527747F}" destId="{0B6B5788-C11C-4F7E-A106-11812C663BFF}" srcOrd="16" destOrd="0" presId="urn:microsoft.com/office/officeart/2008/layout/CircleAccentTimeline"/>
    <dgm:cxn modelId="{CE0D1422-E284-47A2-9A97-E86B76BF5FE8}" type="presParOf" srcId="{42A15B0A-2086-48D6-A008-D4A33527747F}" destId="{79E67FDF-9A56-4F18-9DFE-53DB6BA0A2C6}" srcOrd="17" destOrd="0" presId="urn:microsoft.com/office/officeart/2008/layout/CircleAccentTimeline"/>
    <dgm:cxn modelId="{305D29F7-F9C1-452C-8EB0-9386DDFB5084}" type="presParOf" srcId="{42A15B0A-2086-48D6-A008-D4A33527747F}" destId="{A1262A33-5B59-4D40-94A0-F4075899AA13}" srcOrd="18" destOrd="0" presId="urn:microsoft.com/office/officeart/2008/layout/CircleAccentTimeline"/>
    <dgm:cxn modelId="{3F4086DC-16D6-4A69-BD9A-304586245A17}" type="presParOf" srcId="{42A15B0A-2086-48D6-A008-D4A33527747F}" destId="{46F89967-5FC5-45EF-A715-F6F605224F07}" srcOrd="19" destOrd="0" presId="urn:microsoft.com/office/officeart/2008/layout/CircleAccentTimeline"/>
    <dgm:cxn modelId="{647C2DF5-6688-4314-BC82-3E74845A1678}" type="presParOf" srcId="{46F89967-5FC5-45EF-A715-F6F605224F07}" destId="{4AFE20AA-5AD2-4369-B9D4-70220034433D}" srcOrd="0" destOrd="0" presId="urn:microsoft.com/office/officeart/2008/layout/CircleAccentTimeline"/>
    <dgm:cxn modelId="{106C2DF8-B88B-4258-AD3E-6B4FE0BD3847}" type="presParOf" srcId="{46F89967-5FC5-45EF-A715-F6F605224F07}" destId="{1029304A-415A-4303-B180-465327010BE2}" srcOrd="1" destOrd="0" presId="urn:microsoft.com/office/officeart/2008/layout/CircleAccentTimeline"/>
    <dgm:cxn modelId="{5332ED75-A1CB-4354-B3A1-D77AA5E1C6F6}" type="presParOf" srcId="{46F89967-5FC5-45EF-A715-F6F605224F07}" destId="{81F7B61B-ABD9-44C9-B720-0D2E7701FFC8}" srcOrd="2" destOrd="0" presId="urn:microsoft.com/office/officeart/2008/layout/CircleAccentTimeline"/>
    <dgm:cxn modelId="{4DF35893-49A8-4F83-9CB2-4F73600115C1}" type="presParOf" srcId="{42A15B0A-2086-48D6-A008-D4A33527747F}" destId="{9A44B1D5-713C-4FB8-8E38-4F47FE89A281}" srcOrd="20" destOrd="0" presId="urn:microsoft.com/office/officeart/2008/layout/CircleAccentTimeline"/>
    <dgm:cxn modelId="{F154B30C-BA22-41E3-9867-9156C1B142D3}" type="presParOf" srcId="{42A15B0A-2086-48D6-A008-D4A33527747F}" destId="{822182AA-AC93-4D19-920E-3D3E8116B287}" srcOrd="21" destOrd="0" presId="urn:microsoft.com/office/officeart/2008/layout/CircleAccentTimeline"/>
    <dgm:cxn modelId="{716677AB-49D5-44AB-948D-DDB2250312F7}" type="presParOf" srcId="{42A15B0A-2086-48D6-A008-D4A33527747F}" destId="{63258A08-D4D0-4F63-B045-4E1913D35CFC}" srcOrd="22" destOrd="0" presId="urn:microsoft.com/office/officeart/2008/layout/CircleAccentTimeline"/>
    <dgm:cxn modelId="{A758B812-235E-4E14-9E50-B36F43F17B53}" type="presParOf" srcId="{42A15B0A-2086-48D6-A008-D4A33527747F}" destId="{0C571567-23E6-45EA-89FB-87945A88C26F}" srcOrd="23" destOrd="0" presId="urn:microsoft.com/office/officeart/2008/layout/CircleAccentTimeline"/>
    <dgm:cxn modelId="{796CBDE3-E0FC-47B0-B6B2-8CB1CE7028E8}" type="presParOf" srcId="{0C571567-23E6-45EA-89FB-87945A88C26F}" destId="{0E67DBD3-018E-4B97-9A30-7E2801DBE091}" srcOrd="0" destOrd="0" presId="urn:microsoft.com/office/officeart/2008/layout/CircleAccentTimeline"/>
    <dgm:cxn modelId="{723F7054-2A23-493C-96D3-19EA5EA1E813}" type="presParOf" srcId="{0C571567-23E6-45EA-89FB-87945A88C26F}" destId="{9B2C90A8-4C06-4B09-8BF0-59D8F4A3E1E1}" srcOrd="1" destOrd="0" presId="urn:microsoft.com/office/officeart/2008/layout/CircleAccentTimeline"/>
    <dgm:cxn modelId="{C5A918A7-AA3B-4FCC-918A-7F4AFDFFDA33}" type="presParOf" srcId="{0C571567-23E6-45EA-89FB-87945A88C26F}" destId="{5D7819AD-6DA4-4ADA-8FA9-4CD2041DA655}" srcOrd="2" destOrd="0" presId="urn:microsoft.com/office/officeart/2008/layout/CircleAccentTimeline"/>
    <dgm:cxn modelId="{D3E5A9A2-3497-40BA-93EC-90866EA8A280}" type="presParOf" srcId="{42A15B0A-2086-48D6-A008-D4A33527747F}" destId="{2A0D927C-6B2E-45D4-B329-277E71F5D5A0}" srcOrd="24" destOrd="0" presId="urn:microsoft.com/office/officeart/2008/layout/CircleAccentTimeline"/>
    <dgm:cxn modelId="{09D18C25-B795-460E-A8AF-C1A29F1E10EB}" type="presParOf" srcId="{42A15B0A-2086-48D6-A008-D4A33527747F}" destId="{D743C146-88F5-4ED6-90F3-26DDD566D7A9}" srcOrd="25" destOrd="0" presId="urn:microsoft.com/office/officeart/2008/layout/CircleAccentTimeline"/>
    <dgm:cxn modelId="{95D18528-B366-44FA-A4C6-F0F24EF73608}" type="presParOf" srcId="{42A15B0A-2086-48D6-A008-D4A33527747F}" destId="{0E15005B-7D05-449D-950F-038253870221}" srcOrd="26" destOrd="0" presId="urn:microsoft.com/office/officeart/2008/layout/CircleAccentTimeline"/>
    <dgm:cxn modelId="{1A7D9F40-018B-45CE-B46F-84A1E07D4CB6}" type="presParOf" srcId="{42A15B0A-2086-48D6-A008-D4A33527747F}" destId="{03814583-C5DA-482F-84F2-460640A07065}" srcOrd="27" destOrd="0" presId="urn:microsoft.com/office/officeart/2008/layout/CircleAccentTimeline"/>
    <dgm:cxn modelId="{1186FD82-17B6-43A3-8565-1AE6CDE80857}" type="presParOf" srcId="{03814583-C5DA-482F-84F2-460640A07065}" destId="{8984D18E-7A61-4619-81BD-02EFBC94E4A8}" srcOrd="0" destOrd="0" presId="urn:microsoft.com/office/officeart/2008/layout/CircleAccentTimeline"/>
    <dgm:cxn modelId="{5092D63F-9527-406F-B71F-3F5056ADB9F3}" type="presParOf" srcId="{03814583-C5DA-482F-84F2-460640A07065}" destId="{09200666-4580-4DE0-8464-6824389E68AD}" srcOrd="1" destOrd="0" presId="urn:microsoft.com/office/officeart/2008/layout/CircleAccentTimeline"/>
    <dgm:cxn modelId="{ACEDE9D5-B036-4F31-89A7-33ADE432D569}" type="presParOf" srcId="{03814583-C5DA-482F-84F2-460640A07065}" destId="{412F1368-516F-4906-96B0-55C2F9FDAF31}" srcOrd="2" destOrd="0" presId="urn:microsoft.com/office/officeart/2008/layout/CircleAccentTimeline"/>
    <dgm:cxn modelId="{981A8258-9B4C-4CE7-B493-CD3BBF5139E4}" type="presParOf" srcId="{42A15B0A-2086-48D6-A008-D4A33527747F}" destId="{66096246-DE6E-4C65-8FC1-335911ED86DE}" srcOrd="28" destOrd="0" presId="urn:microsoft.com/office/officeart/2008/layout/CircleAccentTimeline"/>
    <dgm:cxn modelId="{19DF9D89-2D15-4EFE-B16D-D8A1D129AD99}" type="presParOf" srcId="{42A15B0A-2086-48D6-A008-D4A33527747F}" destId="{9AA7ECA1-744D-4EC2-9D93-2D94AB814983}" srcOrd="29" destOrd="0" presId="urn:microsoft.com/office/officeart/2008/layout/CircleAccentTimeline"/>
    <dgm:cxn modelId="{C320F238-8F33-48ED-8BDA-15002B222708}" type="presParOf" srcId="{42A15B0A-2086-48D6-A008-D4A33527747F}" destId="{8A361A2D-058B-4891-8B3A-15541B41CD6A}" srcOrd="30" destOrd="0" presId="urn:microsoft.com/office/officeart/2008/layout/CircleAccentTimeline"/>
    <dgm:cxn modelId="{F9823CCF-9BCA-4D28-97EC-F9156B2BBB58}" type="presParOf" srcId="{8A361A2D-058B-4891-8B3A-15541B41CD6A}" destId="{3CDFB777-807F-4B48-A8C2-55DE5309A68E}" srcOrd="0" destOrd="0" presId="urn:microsoft.com/office/officeart/2008/layout/CircleAccentTimeline"/>
    <dgm:cxn modelId="{85025170-9C3B-4624-84A1-E144BAA2E7DB}" type="presParOf" srcId="{8A361A2D-058B-4891-8B3A-15541B41CD6A}" destId="{8687896D-7749-40E0-B703-839D58FFC292}" srcOrd="1" destOrd="0" presId="urn:microsoft.com/office/officeart/2008/layout/CircleAccentTimeline"/>
    <dgm:cxn modelId="{2A5C5285-CBC2-4DD1-9041-338A290F8F6E}" type="presParOf" srcId="{8A361A2D-058B-4891-8B3A-15541B41CD6A}" destId="{EE2435E5-53FF-4B17-BDF0-0285B4D15BB6}" srcOrd="2" destOrd="0" presId="urn:microsoft.com/office/officeart/2008/layout/CircleAccentTimeline"/>
    <dgm:cxn modelId="{7645028F-9051-4177-B08F-27FD500F433D}" type="presParOf" srcId="{42A15B0A-2086-48D6-A008-D4A33527747F}" destId="{6EE1A30A-1CE8-4E75-9904-667DC24E4160}" srcOrd="31" destOrd="0" presId="urn:microsoft.com/office/officeart/2008/layout/CircleAccentTimeline"/>
    <dgm:cxn modelId="{FC0BE0AD-11A9-49D5-851D-A4BAEAEBCAB1}" type="presParOf" srcId="{42A15B0A-2086-48D6-A008-D4A33527747F}" destId="{45494BA0-62A2-49A8-8592-046724792BC0}" srcOrd="32" destOrd="0" presId="urn:microsoft.com/office/officeart/2008/layout/CircleAccentTimeline"/>
    <dgm:cxn modelId="{6143118D-8A21-4032-93DD-A8581349FE88}" type="presParOf" srcId="{42A15B0A-2086-48D6-A008-D4A33527747F}" destId="{D6FF0629-00A9-4968-992A-EAF15236A3C7}" srcOrd="33" destOrd="0" presId="urn:microsoft.com/office/officeart/2008/layout/CircleAccentTimeline"/>
    <dgm:cxn modelId="{190EEAE3-0A86-490F-908B-2B59001AF770}" type="presParOf" srcId="{42A15B0A-2086-48D6-A008-D4A33527747F}" destId="{A94DE3FE-2668-49FA-9B63-474FD3916325}" srcOrd="34" destOrd="0" presId="urn:microsoft.com/office/officeart/2008/layout/CircleAccentTimeline"/>
    <dgm:cxn modelId="{5EACE34B-71D0-429E-87D2-E86F8D7969D1}" type="presParOf" srcId="{A94DE3FE-2668-49FA-9B63-474FD3916325}" destId="{AD3C29B4-CB0F-4015-A13F-7BD3E6B619E3}" srcOrd="0" destOrd="0" presId="urn:microsoft.com/office/officeart/2008/layout/CircleAccentTimeline"/>
    <dgm:cxn modelId="{4FA6F390-FD01-4254-92B1-BBA8F95E1AA6}" type="presParOf" srcId="{A94DE3FE-2668-49FA-9B63-474FD3916325}" destId="{00334103-9247-4B4B-9C61-41BA58CF6C79}" srcOrd="1" destOrd="0" presId="urn:microsoft.com/office/officeart/2008/layout/CircleAccentTimeline"/>
    <dgm:cxn modelId="{65EC65D3-E071-443F-9F43-D426189F37AA}" type="presParOf" srcId="{A94DE3FE-2668-49FA-9B63-474FD3916325}" destId="{F564FC62-42E8-44BE-B792-C05E3EAF1AAB}" srcOrd="2" destOrd="0" presId="urn:microsoft.com/office/officeart/2008/layout/CircleAccentTimeline"/>
    <dgm:cxn modelId="{C7738589-B8BC-4B42-803D-2BF2A39ECB50}" type="presParOf" srcId="{42A15B0A-2086-48D6-A008-D4A33527747F}" destId="{6E384858-7311-4AEC-AA0F-A8B87F664917}" srcOrd="35" destOrd="0" presId="urn:microsoft.com/office/officeart/2008/layout/CircleAccentTimeline"/>
    <dgm:cxn modelId="{1DA5B1B6-7918-4520-BE91-3901BFCA0F1A}" type="presParOf" srcId="{42A15B0A-2086-48D6-A008-D4A33527747F}" destId="{1C1B0794-4182-423E-9309-07E6F649CC7D}" srcOrd="36" destOrd="0" presId="urn:microsoft.com/office/officeart/2008/layout/CircleAccentTimeline"/>
    <dgm:cxn modelId="{C272EED0-C8E8-4063-BB5D-5DC08294B1C0}" type="presParOf" srcId="{42A15B0A-2086-48D6-A008-D4A33527747F}" destId="{AEAF2965-21D4-4D82-BC06-C82CB9EE552C}" srcOrd="37" destOrd="0" presId="urn:microsoft.com/office/officeart/2008/layout/CircleAccentTimeline"/>
    <dgm:cxn modelId="{50BC5A7C-27C8-4491-B40F-70C11D1D1FF0}" type="presParOf" srcId="{42A15B0A-2086-48D6-A008-D4A33527747F}" destId="{2C35CD06-A30E-41A3-8E24-C2D1A0FBBD1E}" srcOrd="38" destOrd="0" presId="urn:microsoft.com/office/officeart/2008/layout/CircleAccentTimeline"/>
    <dgm:cxn modelId="{E6972D34-3CD2-4C91-BF50-A8E32359562A}" type="presParOf" srcId="{2C35CD06-A30E-41A3-8E24-C2D1A0FBBD1E}" destId="{39B38E27-E5A3-4DE8-A5F9-2178BA29F435}" srcOrd="0" destOrd="0" presId="urn:microsoft.com/office/officeart/2008/layout/CircleAccentTimeline"/>
    <dgm:cxn modelId="{814148F7-18CA-415E-BC19-2091C31BEC58}" type="presParOf" srcId="{2C35CD06-A30E-41A3-8E24-C2D1A0FBBD1E}" destId="{04A817DF-6113-4B95-919F-F0AB6714FE3F}" srcOrd="1" destOrd="0" presId="urn:microsoft.com/office/officeart/2008/layout/CircleAccentTimeline"/>
    <dgm:cxn modelId="{AC2E98BB-A7FC-4BF7-A69E-287AE37D69D3}" type="presParOf" srcId="{2C35CD06-A30E-41A3-8E24-C2D1A0FBBD1E}" destId="{46144347-4505-49E8-90E6-6DAB63C1D2AB}" srcOrd="2" destOrd="0" presId="urn:microsoft.com/office/officeart/2008/layout/CircleAccentTimeline"/>
    <dgm:cxn modelId="{1E8DF512-AC4A-4FB6-BC5E-295F7DABA553}" type="presParOf" srcId="{42A15B0A-2086-48D6-A008-D4A33527747F}" destId="{C69430AD-36F4-4895-A12D-D657618C0788}" srcOrd="39" destOrd="0" presId="urn:microsoft.com/office/officeart/2008/layout/CircleAccentTimeline"/>
    <dgm:cxn modelId="{AFA0AA16-9D13-4E83-8B57-1244D33C8AB7}" type="presParOf" srcId="{42A15B0A-2086-48D6-A008-D4A33527747F}" destId="{D17EFE1E-9128-464A-A444-10BD32123FC2}" srcOrd="40" destOrd="0" presId="urn:microsoft.com/office/officeart/2008/layout/CircleAccentTimeline"/>
    <dgm:cxn modelId="{6B227C0F-9F58-4932-9095-D4EC50242295}" type="presParOf" srcId="{42A15B0A-2086-48D6-A008-D4A33527747F}" destId="{900A3A68-A29F-41E0-AB8C-A1C9F63CB0EA}" srcOrd="41" destOrd="0" presId="urn:microsoft.com/office/officeart/2008/layout/CircleAccentTimeline"/>
    <dgm:cxn modelId="{A0B30904-39FE-4748-B530-2EF9F1F6B726}" type="presParOf" srcId="{42A15B0A-2086-48D6-A008-D4A33527747F}" destId="{2D8470EC-9BE0-45E1-A8C9-551E0923479C}" srcOrd="42" destOrd="0" presId="urn:microsoft.com/office/officeart/2008/layout/CircleAccentTimeline"/>
    <dgm:cxn modelId="{78737838-5058-46C5-B82E-85AC6CA52540}" type="presParOf" srcId="{2D8470EC-9BE0-45E1-A8C9-551E0923479C}" destId="{EDB029AB-A7FC-4D70-B6C8-618A53D2DAB6}" srcOrd="0" destOrd="0" presId="urn:microsoft.com/office/officeart/2008/layout/CircleAccentTimeline"/>
    <dgm:cxn modelId="{036EFB81-E603-4998-9743-8FBEE77D585D}" type="presParOf" srcId="{2D8470EC-9BE0-45E1-A8C9-551E0923479C}" destId="{4243DE7C-DD1D-4C8C-8DD2-0C368B203265}" srcOrd="1" destOrd="0" presId="urn:microsoft.com/office/officeart/2008/layout/CircleAccentTimeline"/>
    <dgm:cxn modelId="{D817722F-0737-4A38-957D-9925E2E4136D}" type="presParOf" srcId="{2D8470EC-9BE0-45E1-A8C9-551E0923479C}" destId="{2A5BCFD3-47B0-4393-9229-91F5B4A7BBF1}" srcOrd="2" destOrd="0" presId="urn:microsoft.com/office/officeart/2008/layout/CircleAccentTimeline"/>
    <dgm:cxn modelId="{C761513E-0E1A-4634-899A-6D5285682C10}" type="presParOf" srcId="{42A15B0A-2086-48D6-A008-D4A33527747F}" destId="{C11033FF-6532-418C-8282-914D0F52A26A}" srcOrd="43" destOrd="0" presId="urn:microsoft.com/office/officeart/2008/layout/CircleAccentTimeline"/>
    <dgm:cxn modelId="{E1E4F4F5-1561-48BF-B401-E1C722E31536}" type="presParOf" srcId="{42A15B0A-2086-48D6-A008-D4A33527747F}" destId="{12804775-C505-468C-A22B-22D92CF82522}" srcOrd="44" destOrd="0" presId="urn:microsoft.com/office/officeart/2008/layout/CircleAccentTimeline"/>
    <dgm:cxn modelId="{F6356534-16C4-4F79-9D74-C293F2DB8D13}" type="presParOf" srcId="{42A15B0A-2086-48D6-A008-D4A33527747F}" destId="{3FA607B0-71E7-43F9-B304-4837276F2CAF}" srcOrd="45" destOrd="0" presId="urn:microsoft.com/office/officeart/2008/layout/CircleAccentTimeline"/>
    <dgm:cxn modelId="{2D2D3CC5-77FB-4B05-8B8B-6C55B618E993}" type="presParOf" srcId="{3FA607B0-71E7-43F9-B304-4837276F2CAF}" destId="{AF237A3C-DF29-4737-863A-E5390AA1DF5D}" srcOrd="0" destOrd="0" presId="urn:microsoft.com/office/officeart/2008/layout/CircleAccentTimeline"/>
    <dgm:cxn modelId="{30A89613-C606-4578-853D-62BACA73FD5D}" type="presParOf" srcId="{3FA607B0-71E7-43F9-B304-4837276F2CAF}" destId="{112E9D18-D674-47A9-BE48-B7862E5DF2D7}" srcOrd="1" destOrd="0" presId="urn:microsoft.com/office/officeart/2008/layout/CircleAccentTimeline"/>
    <dgm:cxn modelId="{D1443E30-BD08-446A-AB4E-F79CA83C9DB2}" type="presParOf" srcId="{3FA607B0-71E7-43F9-B304-4837276F2CAF}" destId="{C264D680-F27E-45B9-80D2-00EC91D7968F}" srcOrd="2" destOrd="0" presId="urn:microsoft.com/office/officeart/2008/layout/CircleAccentTimeline"/>
    <dgm:cxn modelId="{B77CB431-A444-4167-8145-10DBE0469072}" type="presParOf" srcId="{42A15B0A-2086-48D6-A008-D4A33527747F}" destId="{E3FA2665-E5F2-43BD-B688-B9806EACA055}" srcOrd="46" destOrd="0" presId="urn:microsoft.com/office/officeart/2008/layout/CircleAccentTimeline"/>
    <dgm:cxn modelId="{EB35A6E5-7A84-4223-A145-1758D698A403}" type="presParOf" srcId="{42A15B0A-2086-48D6-A008-D4A33527747F}" destId="{CD8F3259-4587-4D63-8C03-02884E51D788}" srcOrd="4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69DFA-EB54-4370-845A-5C771B19F14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53B6DB-A6C6-46EA-8DF1-6A514C1637CD}">
      <dgm:prSet phldrT="[Text]" custT="1"/>
      <dgm:spPr/>
      <dgm:t>
        <a:bodyPr/>
        <a:lstStyle/>
        <a:p>
          <a:r>
            <a:rPr lang="en-GB" sz="1200" dirty="0" err="1">
              <a:solidFill>
                <a:schemeClr val="bg1"/>
              </a:solidFill>
            </a:rPr>
            <a:t>Behovskart-läggning</a:t>
          </a:r>
          <a:endParaRPr lang="en-GB" sz="1200" dirty="0">
            <a:solidFill>
              <a:schemeClr val="bg1"/>
            </a:solidFill>
          </a:endParaRPr>
        </a:p>
      </dgm:t>
    </dgm:pt>
    <dgm:pt modelId="{984F6E61-B00D-44E1-B699-8CC33DF3E76A}" type="parTrans" cxnId="{B117BCC5-6AD4-4EB2-9E97-46B2F53D87C5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BB67147E-5134-4735-89FA-5E9AB698A93F}" type="sibTrans" cxnId="{B117BCC5-6AD4-4EB2-9E97-46B2F53D87C5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4AE05B15-A9CB-4A0E-A236-ADAA6CBDB95F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Användare</a:t>
          </a:r>
          <a:endParaRPr lang="en-GB" sz="900" dirty="0">
            <a:solidFill>
              <a:schemeClr val="bg1"/>
            </a:solidFill>
          </a:endParaRPr>
        </a:p>
      </dgm:t>
    </dgm:pt>
    <dgm:pt modelId="{8A76877E-B0EC-4EF7-9EA0-7F50C2694976}" type="parTrans" cxnId="{611159EB-2B5E-477C-9E1F-CCDCF798A0CB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28604121-4B15-4599-A351-531998E5E2CF}" type="sibTrans" cxnId="{611159EB-2B5E-477C-9E1F-CCDCF798A0CB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16A8DC14-61FE-4913-8329-EE04DAC3DCC1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Utvecklare</a:t>
          </a:r>
          <a:endParaRPr lang="en-GB" sz="900" dirty="0">
            <a:solidFill>
              <a:schemeClr val="bg1"/>
            </a:solidFill>
          </a:endParaRPr>
        </a:p>
      </dgm:t>
    </dgm:pt>
    <dgm:pt modelId="{2BCEAAAC-8E90-47E5-BE89-29CA61E1C9B7}" type="parTrans" cxnId="{798FCEA2-9C17-4457-90FE-58EDF9651351}">
      <dgm:prSet/>
      <dgm:spPr/>
      <dgm:t>
        <a:bodyPr/>
        <a:lstStyle/>
        <a:p>
          <a:endParaRPr lang="en-GB"/>
        </a:p>
      </dgm:t>
    </dgm:pt>
    <dgm:pt modelId="{2BCB3071-1D2D-44AD-AD9F-D7130C1BA75E}" type="sibTrans" cxnId="{798FCEA2-9C17-4457-90FE-58EDF9651351}">
      <dgm:prSet/>
      <dgm:spPr/>
      <dgm:t>
        <a:bodyPr/>
        <a:lstStyle/>
        <a:p>
          <a:endParaRPr lang="en-GB"/>
        </a:p>
      </dgm:t>
    </dgm:pt>
    <dgm:pt modelId="{D2EDD704-C907-4441-894A-0A2162BD3446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Plattform</a:t>
          </a:r>
          <a:endParaRPr lang="en-GB" sz="900" dirty="0">
            <a:solidFill>
              <a:schemeClr val="bg1"/>
            </a:solidFill>
          </a:endParaRPr>
        </a:p>
      </dgm:t>
    </dgm:pt>
    <dgm:pt modelId="{8BFB9D26-7C04-4EBE-9688-01D1CBB9C825}" type="parTrans" cxnId="{41795995-DD0F-4953-9630-356D58053073}">
      <dgm:prSet/>
      <dgm:spPr/>
      <dgm:t>
        <a:bodyPr/>
        <a:lstStyle/>
        <a:p>
          <a:endParaRPr lang="en-GB"/>
        </a:p>
      </dgm:t>
    </dgm:pt>
    <dgm:pt modelId="{10AFCEF3-F271-4A11-A832-B30221CA3798}" type="sibTrans" cxnId="{41795995-DD0F-4953-9630-356D58053073}">
      <dgm:prSet/>
      <dgm:spPr/>
      <dgm:t>
        <a:bodyPr/>
        <a:lstStyle/>
        <a:p>
          <a:endParaRPr lang="en-GB"/>
        </a:p>
      </dgm:t>
    </dgm:pt>
    <dgm:pt modelId="{42A15B0A-2086-48D6-A008-D4A33527747F}" type="pres">
      <dgm:prSet presAssocID="{9A669DFA-EB54-4370-845A-5C771B19F14E}" presName="Name0" presStyleCnt="0">
        <dgm:presLayoutVars>
          <dgm:dir/>
        </dgm:presLayoutVars>
      </dgm:prSet>
      <dgm:spPr/>
    </dgm:pt>
    <dgm:pt modelId="{A95CA4B4-7CF7-4F9F-B06D-075203675B4E}" type="pres">
      <dgm:prSet presAssocID="{7553B6DB-A6C6-46EA-8DF1-6A514C1637CD}" presName="parComposite" presStyleCnt="0"/>
      <dgm:spPr/>
    </dgm:pt>
    <dgm:pt modelId="{0D1A4C58-31B5-452E-AF90-B6807A601FCC}" type="pres">
      <dgm:prSet presAssocID="{7553B6DB-A6C6-46EA-8DF1-6A514C1637CD}" presName="parBigCircle" presStyleLbl="node0" presStyleIdx="0" presStyleCnt="1"/>
      <dgm:spPr>
        <a:solidFill>
          <a:schemeClr val="accent3">
            <a:lumMod val="75000"/>
          </a:schemeClr>
        </a:solidFill>
      </dgm:spPr>
    </dgm:pt>
    <dgm:pt modelId="{22AD1914-1CC6-4916-A4A7-7B24D5960141}" type="pres">
      <dgm:prSet presAssocID="{7553B6DB-A6C6-46EA-8DF1-6A514C1637CD}" presName="parTx" presStyleLbl="revTx" presStyleIdx="0" presStyleCnt="7"/>
      <dgm:spPr/>
    </dgm:pt>
    <dgm:pt modelId="{8AA7FABC-0A42-4B34-82B0-3DEA7008A48A}" type="pres">
      <dgm:prSet presAssocID="{7553B6DB-A6C6-46EA-8DF1-6A514C1637CD}" presName="bSpace" presStyleCnt="0"/>
      <dgm:spPr/>
    </dgm:pt>
    <dgm:pt modelId="{1E23E44D-5D7B-4946-A6AB-C14D18A890B7}" type="pres">
      <dgm:prSet presAssocID="{7553B6DB-A6C6-46EA-8DF1-6A514C1637CD}" presName="parBackupNorm" presStyleCnt="0"/>
      <dgm:spPr/>
    </dgm:pt>
    <dgm:pt modelId="{3C18C89D-0E11-4E04-9CD3-B19DDEBEBC0C}" type="pres">
      <dgm:prSet presAssocID="{BB67147E-5134-4735-89FA-5E9AB698A93F}" presName="parSpace" presStyleCnt="0"/>
      <dgm:spPr/>
    </dgm:pt>
    <dgm:pt modelId="{FA3BFA69-467D-4E6B-8D04-98C6520EC263}" type="pres">
      <dgm:prSet presAssocID="{4AE05B15-A9CB-4A0E-A236-ADAA6CBDB95F}" presName="desBackupLeftNorm" presStyleCnt="0"/>
      <dgm:spPr/>
    </dgm:pt>
    <dgm:pt modelId="{5DB82C25-190E-4F98-A31F-7E933D19F34F}" type="pres">
      <dgm:prSet presAssocID="{4AE05B15-A9CB-4A0E-A236-ADAA6CBDB95F}" presName="desComposite" presStyleCnt="0"/>
      <dgm:spPr/>
    </dgm:pt>
    <dgm:pt modelId="{55035787-8CB0-4242-9265-CCFA151EB1CB}" type="pres">
      <dgm:prSet presAssocID="{4AE05B15-A9CB-4A0E-A236-ADAA6CBDB95F}" presName="desCircle" presStyleLbl="node1" presStyleIdx="0" presStyleCnt="3"/>
      <dgm:spPr>
        <a:solidFill>
          <a:schemeClr val="accent3">
            <a:lumMod val="75000"/>
          </a:schemeClr>
        </a:solidFill>
      </dgm:spPr>
    </dgm:pt>
    <dgm:pt modelId="{C18928FA-5151-4DC6-B03A-25C812476083}" type="pres">
      <dgm:prSet presAssocID="{4AE05B15-A9CB-4A0E-A236-ADAA6CBDB95F}" presName="chTx" presStyleLbl="revTx" presStyleIdx="1" presStyleCnt="7"/>
      <dgm:spPr/>
    </dgm:pt>
    <dgm:pt modelId="{86ED0D6E-596A-4C10-A27E-F74F436659D0}" type="pres">
      <dgm:prSet presAssocID="{4AE05B15-A9CB-4A0E-A236-ADAA6CBDB95F}" presName="desTx" presStyleLbl="revTx" presStyleIdx="2" presStyleCnt="7">
        <dgm:presLayoutVars>
          <dgm:bulletEnabled val="1"/>
        </dgm:presLayoutVars>
      </dgm:prSet>
      <dgm:spPr/>
    </dgm:pt>
    <dgm:pt modelId="{74D56FCF-472F-415D-9D2E-B90910CD7BF2}" type="pres">
      <dgm:prSet presAssocID="{4AE05B15-A9CB-4A0E-A236-ADAA6CBDB95F}" presName="desBackupRightNorm" presStyleCnt="0"/>
      <dgm:spPr/>
    </dgm:pt>
    <dgm:pt modelId="{1F1D8800-1AE4-4CDE-87DE-B62295171073}" type="pres">
      <dgm:prSet presAssocID="{28604121-4B15-4599-A351-531998E5E2CF}" presName="desSpace" presStyleCnt="0"/>
      <dgm:spPr/>
    </dgm:pt>
    <dgm:pt modelId="{8FE3EED1-1DE2-40DC-9032-5BE4A6C1D9C5}" type="pres">
      <dgm:prSet presAssocID="{16A8DC14-61FE-4913-8329-EE04DAC3DCC1}" presName="desBackupLeftNorm" presStyleCnt="0"/>
      <dgm:spPr/>
    </dgm:pt>
    <dgm:pt modelId="{4AF7CCD9-D42B-4950-AF6F-34C9BA0CA8B7}" type="pres">
      <dgm:prSet presAssocID="{16A8DC14-61FE-4913-8329-EE04DAC3DCC1}" presName="desComposite" presStyleCnt="0"/>
      <dgm:spPr/>
    </dgm:pt>
    <dgm:pt modelId="{E3EA264D-307F-4372-B11E-9A21AE49A076}" type="pres">
      <dgm:prSet presAssocID="{16A8DC14-61FE-4913-8329-EE04DAC3DCC1}" presName="desCircle" presStyleLbl="node1" presStyleIdx="1" presStyleCnt="3"/>
      <dgm:spPr>
        <a:solidFill>
          <a:schemeClr val="accent3">
            <a:lumMod val="75000"/>
          </a:schemeClr>
        </a:solidFill>
      </dgm:spPr>
    </dgm:pt>
    <dgm:pt modelId="{1D0A896C-7777-4DF2-8837-21D2A512086A}" type="pres">
      <dgm:prSet presAssocID="{16A8DC14-61FE-4913-8329-EE04DAC3DCC1}" presName="chTx" presStyleLbl="revTx" presStyleIdx="3" presStyleCnt="7"/>
      <dgm:spPr/>
    </dgm:pt>
    <dgm:pt modelId="{C4C6CD14-71D6-4E72-BA47-321C98E39C0C}" type="pres">
      <dgm:prSet presAssocID="{16A8DC14-61FE-4913-8329-EE04DAC3DCC1}" presName="desTx" presStyleLbl="revTx" presStyleIdx="4" presStyleCnt="7">
        <dgm:presLayoutVars>
          <dgm:bulletEnabled val="1"/>
        </dgm:presLayoutVars>
      </dgm:prSet>
      <dgm:spPr/>
    </dgm:pt>
    <dgm:pt modelId="{45ED46B4-8776-468D-BD63-5C1E3B3F5A96}" type="pres">
      <dgm:prSet presAssocID="{16A8DC14-61FE-4913-8329-EE04DAC3DCC1}" presName="desBackupRightNorm" presStyleCnt="0"/>
      <dgm:spPr/>
    </dgm:pt>
    <dgm:pt modelId="{1A6C24D3-131F-4584-9326-0DAC6486897C}" type="pres">
      <dgm:prSet presAssocID="{2BCB3071-1D2D-44AD-AD9F-D7130C1BA75E}" presName="desSpace" presStyleCnt="0"/>
      <dgm:spPr/>
    </dgm:pt>
    <dgm:pt modelId="{C593D809-6737-45E5-84D1-CF7BF07003A3}" type="pres">
      <dgm:prSet presAssocID="{D2EDD704-C907-4441-894A-0A2162BD3446}" presName="desBackupLeftNorm" presStyleCnt="0"/>
      <dgm:spPr/>
    </dgm:pt>
    <dgm:pt modelId="{13897095-7CC3-4930-809F-D0E02F053DD3}" type="pres">
      <dgm:prSet presAssocID="{D2EDD704-C907-4441-894A-0A2162BD3446}" presName="desComposite" presStyleCnt="0"/>
      <dgm:spPr/>
    </dgm:pt>
    <dgm:pt modelId="{03CA9F99-0F8B-4F40-AEC1-3E5B0265F8F5}" type="pres">
      <dgm:prSet presAssocID="{D2EDD704-C907-4441-894A-0A2162BD3446}" presName="desCircle" presStyleLbl="node1" presStyleIdx="2" presStyleCnt="3"/>
      <dgm:spPr>
        <a:solidFill>
          <a:schemeClr val="accent3">
            <a:lumMod val="75000"/>
          </a:schemeClr>
        </a:solidFill>
      </dgm:spPr>
    </dgm:pt>
    <dgm:pt modelId="{ED733D2F-7697-4E75-ADFF-7C4CAB9E5717}" type="pres">
      <dgm:prSet presAssocID="{D2EDD704-C907-4441-894A-0A2162BD3446}" presName="chTx" presStyleLbl="revTx" presStyleIdx="5" presStyleCnt="7"/>
      <dgm:spPr/>
    </dgm:pt>
    <dgm:pt modelId="{94A53A57-50C2-4956-BE24-63B70CA60805}" type="pres">
      <dgm:prSet presAssocID="{D2EDD704-C907-4441-894A-0A2162BD3446}" presName="desTx" presStyleLbl="revTx" presStyleIdx="6" presStyleCnt="7">
        <dgm:presLayoutVars>
          <dgm:bulletEnabled val="1"/>
        </dgm:presLayoutVars>
      </dgm:prSet>
      <dgm:spPr/>
    </dgm:pt>
    <dgm:pt modelId="{992B04C8-6D61-4342-BC0E-A9FE8778BFC9}" type="pres">
      <dgm:prSet presAssocID="{D2EDD704-C907-4441-894A-0A2162BD3446}" presName="desBackupRightNorm" presStyleCnt="0"/>
      <dgm:spPr/>
    </dgm:pt>
    <dgm:pt modelId="{DDDF7603-4677-46E7-A10E-AF9E334A6F7A}" type="pres">
      <dgm:prSet presAssocID="{10AFCEF3-F271-4A11-A832-B30221CA3798}" presName="desSpace" presStyleCnt="0"/>
      <dgm:spPr/>
    </dgm:pt>
  </dgm:ptLst>
  <dgm:cxnLst>
    <dgm:cxn modelId="{4B07E669-8038-4697-89BB-7C2028CA0678}" type="presOf" srcId="{4AE05B15-A9CB-4A0E-A236-ADAA6CBDB95F}" destId="{C18928FA-5151-4DC6-B03A-25C812476083}" srcOrd="0" destOrd="0" presId="urn:microsoft.com/office/officeart/2008/layout/CircleAccentTimeline"/>
    <dgm:cxn modelId="{3D4E3770-53A1-4276-9030-D6E2151379B1}" type="presOf" srcId="{9A669DFA-EB54-4370-845A-5C771B19F14E}" destId="{42A15B0A-2086-48D6-A008-D4A33527747F}" srcOrd="0" destOrd="0" presId="urn:microsoft.com/office/officeart/2008/layout/CircleAccentTimeline"/>
    <dgm:cxn modelId="{533A9071-E7A4-4114-98F4-54FCA79CDE22}" type="presOf" srcId="{D2EDD704-C907-4441-894A-0A2162BD3446}" destId="{ED733D2F-7697-4E75-ADFF-7C4CAB9E5717}" srcOrd="0" destOrd="0" presId="urn:microsoft.com/office/officeart/2008/layout/CircleAccentTimeline"/>
    <dgm:cxn modelId="{41795995-DD0F-4953-9630-356D58053073}" srcId="{7553B6DB-A6C6-46EA-8DF1-6A514C1637CD}" destId="{D2EDD704-C907-4441-894A-0A2162BD3446}" srcOrd="2" destOrd="0" parTransId="{8BFB9D26-7C04-4EBE-9688-01D1CBB9C825}" sibTransId="{10AFCEF3-F271-4A11-A832-B30221CA3798}"/>
    <dgm:cxn modelId="{798FCEA2-9C17-4457-90FE-58EDF9651351}" srcId="{7553B6DB-A6C6-46EA-8DF1-6A514C1637CD}" destId="{16A8DC14-61FE-4913-8329-EE04DAC3DCC1}" srcOrd="1" destOrd="0" parTransId="{2BCEAAAC-8E90-47E5-BE89-29CA61E1C9B7}" sibTransId="{2BCB3071-1D2D-44AD-AD9F-D7130C1BA75E}"/>
    <dgm:cxn modelId="{C43D2BBA-DB80-497C-9AD1-700DFEF034E8}" type="presOf" srcId="{16A8DC14-61FE-4913-8329-EE04DAC3DCC1}" destId="{1D0A896C-7777-4DF2-8837-21D2A512086A}" srcOrd="0" destOrd="0" presId="urn:microsoft.com/office/officeart/2008/layout/CircleAccentTimeline"/>
    <dgm:cxn modelId="{B117BCC5-6AD4-4EB2-9E97-46B2F53D87C5}" srcId="{9A669DFA-EB54-4370-845A-5C771B19F14E}" destId="{7553B6DB-A6C6-46EA-8DF1-6A514C1637CD}" srcOrd="0" destOrd="0" parTransId="{984F6E61-B00D-44E1-B699-8CC33DF3E76A}" sibTransId="{BB67147E-5134-4735-89FA-5E9AB698A93F}"/>
    <dgm:cxn modelId="{611159EB-2B5E-477C-9E1F-CCDCF798A0CB}" srcId="{7553B6DB-A6C6-46EA-8DF1-6A514C1637CD}" destId="{4AE05B15-A9CB-4A0E-A236-ADAA6CBDB95F}" srcOrd="0" destOrd="0" parTransId="{8A76877E-B0EC-4EF7-9EA0-7F50C2694976}" sibTransId="{28604121-4B15-4599-A351-531998E5E2CF}"/>
    <dgm:cxn modelId="{24E3BCFD-27CA-4B39-BAE1-6E526484621C}" type="presOf" srcId="{7553B6DB-A6C6-46EA-8DF1-6A514C1637CD}" destId="{22AD1914-1CC6-4916-A4A7-7B24D5960141}" srcOrd="0" destOrd="0" presId="urn:microsoft.com/office/officeart/2008/layout/CircleAccentTimeline"/>
    <dgm:cxn modelId="{340C31AA-99AB-410B-A2D5-0CF65C71CF57}" type="presParOf" srcId="{42A15B0A-2086-48D6-A008-D4A33527747F}" destId="{A95CA4B4-7CF7-4F9F-B06D-075203675B4E}" srcOrd="0" destOrd="0" presId="urn:microsoft.com/office/officeart/2008/layout/CircleAccentTimeline"/>
    <dgm:cxn modelId="{91AADB73-E070-442C-B934-0626C32035E6}" type="presParOf" srcId="{A95CA4B4-7CF7-4F9F-B06D-075203675B4E}" destId="{0D1A4C58-31B5-452E-AF90-B6807A601FCC}" srcOrd="0" destOrd="0" presId="urn:microsoft.com/office/officeart/2008/layout/CircleAccentTimeline"/>
    <dgm:cxn modelId="{FCA2337D-AA04-4413-A0A0-B46F3B41F229}" type="presParOf" srcId="{A95CA4B4-7CF7-4F9F-B06D-075203675B4E}" destId="{22AD1914-1CC6-4916-A4A7-7B24D5960141}" srcOrd="1" destOrd="0" presId="urn:microsoft.com/office/officeart/2008/layout/CircleAccentTimeline"/>
    <dgm:cxn modelId="{527F6683-FC7A-4251-8EA8-D18E26BE384B}" type="presParOf" srcId="{A95CA4B4-7CF7-4F9F-B06D-075203675B4E}" destId="{8AA7FABC-0A42-4B34-82B0-3DEA7008A48A}" srcOrd="2" destOrd="0" presId="urn:microsoft.com/office/officeart/2008/layout/CircleAccentTimeline"/>
    <dgm:cxn modelId="{DEBF08FF-6067-4278-A99C-66A107CB4BC0}" type="presParOf" srcId="{42A15B0A-2086-48D6-A008-D4A33527747F}" destId="{1E23E44D-5D7B-4946-A6AB-C14D18A890B7}" srcOrd="1" destOrd="0" presId="urn:microsoft.com/office/officeart/2008/layout/CircleAccentTimeline"/>
    <dgm:cxn modelId="{7E03B7F8-F8B2-4130-8C4E-6D6F97CA5BB0}" type="presParOf" srcId="{42A15B0A-2086-48D6-A008-D4A33527747F}" destId="{3C18C89D-0E11-4E04-9CD3-B19DDEBEBC0C}" srcOrd="2" destOrd="0" presId="urn:microsoft.com/office/officeart/2008/layout/CircleAccentTimeline"/>
    <dgm:cxn modelId="{52F29D2E-4648-4FC1-944B-88CD6C341910}" type="presParOf" srcId="{42A15B0A-2086-48D6-A008-D4A33527747F}" destId="{FA3BFA69-467D-4E6B-8D04-98C6520EC263}" srcOrd="3" destOrd="0" presId="urn:microsoft.com/office/officeart/2008/layout/CircleAccentTimeline"/>
    <dgm:cxn modelId="{33FBB264-91AA-4EEF-AE61-72F1B14BFF07}" type="presParOf" srcId="{42A15B0A-2086-48D6-A008-D4A33527747F}" destId="{5DB82C25-190E-4F98-A31F-7E933D19F34F}" srcOrd="4" destOrd="0" presId="urn:microsoft.com/office/officeart/2008/layout/CircleAccentTimeline"/>
    <dgm:cxn modelId="{E3ED2DE6-7785-4F69-B1D9-47BDE9E4F76B}" type="presParOf" srcId="{5DB82C25-190E-4F98-A31F-7E933D19F34F}" destId="{55035787-8CB0-4242-9265-CCFA151EB1CB}" srcOrd="0" destOrd="0" presId="urn:microsoft.com/office/officeart/2008/layout/CircleAccentTimeline"/>
    <dgm:cxn modelId="{9E28FEDF-4945-4024-B0FF-E18084A05845}" type="presParOf" srcId="{5DB82C25-190E-4F98-A31F-7E933D19F34F}" destId="{C18928FA-5151-4DC6-B03A-25C812476083}" srcOrd="1" destOrd="0" presId="urn:microsoft.com/office/officeart/2008/layout/CircleAccentTimeline"/>
    <dgm:cxn modelId="{AC5BFDE9-407F-4E12-8FCC-01C54E3816EC}" type="presParOf" srcId="{5DB82C25-190E-4F98-A31F-7E933D19F34F}" destId="{86ED0D6E-596A-4C10-A27E-F74F436659D0}" srcOrd="2" destOrd="0" presId="urn:microsoft.com/office/officeart/2008/layout/CircleAccentTimeline"/>
    <dgm:cxn modelId="{5EE30186-481F-472B-976B-3971A57DF990}" type="presParOf" srcId="{42A15B0A-2086-48D6-A008-D4A33527747F}" destId="{74D56FCF-472F-415D-9D2E-B90910CD7BF2}" srcOrd="5" destOrd="0" presId="urn:microsoft.com/office/officeart/2008/layout/CircleAccentTimeline"/>
    <dgm:cxn modelId="{CE2FBC26-6CA6-4DD0-8EE2-029E3EF22ECB}" type="presParOf" srcId="{42A15B0A-2086-48D6-A008-D4A33527747F}" destId="{1F1D8800-1AE4-4CDE-87DE-B62295171073}" srcOrd="6" destOrd="0" presId="urn:microsoft.com/office/officeart/2008/layout/CircleAccentTimeline"/>
    <dgm:cxn modelId="{505A3212-1711-4AD7-89CD-5F04A81FF89D}" type="presParOf" srcId="{42A15B0A-2086-48D6-A008-D4A33527747F}" destId="{8FE3EED1-1DE2-40DC-9032-5BE4A6C1D9C5}" srcOrd="7" destOrd="0" presId="urn:microsoft.com/office/officeart/2008/layout/CircleAccentTimeline"/>
    <dgm:cxn modelId="{FCDE0358-90AA-4AB2-AC84-596070F57EF8}" type="presParOf" srcId="{42A15B0A-2086-48D6-A008-D4A33527747F}" destId="{4AF7CCD9-D42B-4950-AF6F-34C9BA0CA8B7}" srcOrd="8" destOrd="0" presId="urn:microsoft.com/office/officeart/2008/layout/CircleAccentTimeline"/>
    <dgm:cxn modelId="{09111F0C-F132-44AA-9E55-29643DBF6342}" type="presParOf" srcId="{4AF7CCD9-D42B-4950-AF6F-34C9BA0CA8B7}" destId="{E3EA264D-307F-4372-B11E-9A21AE49A076}" srcOrd="0" destOrd="0" presId="urn:microsoft.com/office/officeart/2008/layout/CircleAccentTimeline"/>
    <dgm:cxn modelId="{BA5DECE9-1C9F-42B7-9BD1-D7F074E185A5}" type="presParOf" srcId="{4AF7CCD9-D42B-4950-AF6F-34C9BA0CA8B7}" destId="{1D0A896C-7777-4DF2-8837-21D2A512086A}" srcOrd="1" destOrd="0" presId="urn:microsoft.com/office/officeart/2008/layout/CircleAccentTimeline"/>
    <dgm:cxn modelId="{0C56461E-8AED-4D04-AAE9-00C117F7D2B4}" type="presParOf" srcId="{4AF7CCD9-D42B-4950-AF6F-34C9BA0CA8B7}" destId="{C4C6CD14-71D6-4E72-BA47-321C98E39C0C}" srcOrd="2" destOrd="0" presId="urn:microsoft.com/office/officeart/2008/layout/CircleAccentTimeline"/>
    <dgm:cxn modelId="{D59A1890-652F-4C9B-9BB5-E8CFC2281535}" type="presParOf" srcId="{42A15B0A-2086-48D6-A008-D4A33527747F}" destId="{45ED46B4-8776-468D-BD63-5C1E3B3F5A96}" srcOrd="9" destOrd="0" presId="urn:microsoft.com/office/officeart/2008/layout/CircleAccentTimeline"/>
    <dgm:cxn modelId="{C68CDB19-3EC0-4798-A647-8A2068525162}" type="presParOf" srcId="{42A15B0A-2086-48D6-A008-D4A33527747F}" destId="{1A6C24D3-131F-4584-9326-0DAC6486897C}" srcOrd="10" destOrd="0" presId="urn:microsoft.com/office/officeart/2008/layout/CircleAccentTimeline"/>
    <dgm:cxn modelId="{33D2B790-3FD4-4652-87F0-823A0C09952E}" type="presParOf" srcId="{42A15B0A-2086-48D6-A008-D4A33527747F}" destId="{C593D809-6737-45E5-84D1-CF7BF07003A3}" srcOrd="11" destOrd="0" presId="urn:microsoft.com/office/officeart/2008/layout/CircleAccentTimeline"/>
    <dgm:cxn modelId="{21B15911-607F-4A1D-8E9F-777F9DF19268}" type="presParOf" srcId="{42A15B0A-2086-48D6-A008-D4A33527747F}" destId="{13897095-7CC3-4930-809F-D0E02F053DD3}" srcOrd="12" destOrd="0" presId="urn:microsoft.com/office/officeart/2008/layout/CircleAccentTimeline"/>
    <dgm:cxn modelId="{15501B0E-CDB3-41EB-8BE0-2C4ADF4D0CED}" type="presParOf" srcId="{13897095-7CC3-4930-809F-D0E02F053DD3}" destId="{03CA9F99-0F8B-4F40-AEC1-3E5B0265F8F5}" srcOrd="0" destOrd="0" presId="urn:microsoft.com/office/officeart/2008/layout/CircleAccentTimeline"/>
    <dgm:cxn modelId="{7D22FA76-0E8D-4133-9BC1-C476BACA8D7F}" type="presParOf" srcId="{13897095-7CC3-4930-809F-D0E02F053DD3}" destId="{ED733D2F-7697-4E75-ADFF-7C4CAB9E5717}" srcOrd="1" destOrd="0" presId="urn:microsoft.com/office/officeart/2008/layout/CircleAccentTimeline"/>
    <dgm:cxn modelId="{834F886A-4A01-4706-BA99-D550E5017127}" type="presParOf" srcId="{13897095-7CC3-4930-809F-D0E02F053DD3}" destId="{94A53A57-50C2-4956-BE24-63B70CA60805}" srcOrd="2" destOrd="0" presId="urn:microsoft.com/office/officeart/2008/layout/CircleAccentTimeline"/>
    <dgm:cxn modelId="{21FC8D42-95F7-416E-A2F9-720AB5018A18}" type="presParOf" srcId="{42A15B0A-2086-48D6-A008-D4A33527747F}" destId="{992B04C8-6D61-4342-BC0E-A9FE8778BFC9}" srcOrd="13" destOrd="0" presId="urn:microsoft.com/office/officeart/2008/layout/CircleAccentTimeline"/>
    <dgm:cxn modelId="{654F7AF0-B130-4A96-B774-80C29C5A5EBF}" type="presParOf" srcId="{42A15B0A-2086-48D6-A008-D4A33527747F}" destId="{DDDF7603-4677-46E7-A10E-AF9E334A6F7A}" srcOrd="1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69DFA-EB54-4370-845A-5C771B19F14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CC238E-EAF5-4F42-B562-005ED2000836}">
      <dgm:prSet phldrT="[Text]" custT="1"/>
      <dgm:spPr/>
      <dgm:t>
        <a:bodyPr/>
        <a:lstStyle/>
        <a:p>
          <a:r>
            <a:rPr lang="en-GB" sz="1200" baseline="0" dirty="0" err="1">
              <a:solidFill>
                <a:schemeClr val="bg1"/>
              </a:solidFill>
            </a:rPr>
            <a:t>Utvärdering</a:t>
          </a:r>
          <a:endParaRPr lang="en-GB" sz="900" baseline="0" dirty="0">
            <a:solidFill>
              <a:schemeClr val="bg1"/>
            </a:solidFill>
          </a:endParaRPr>
        </a:p>
      </dgm:t>
    </dgm:pt>
    <dgm:pt modelId="{8267048D-1D85-4476-A970-BA36179ED610}" type="parTrans" cxnId="{341C4784-2F2F-4E44-AB52-1445D8D1A80D}">
      <dgm:prSet/>
      <dgm:spPr/>
      <dgm:t>
        <a:bodyPr/>
        <a:lstStyle/>
        <a:p>
          <a:endParaRPr lang="en-GB" sz="2800"/>
        </a:p>
      </dgm:t>
    </dgm:pt>
    <dgm:pt modelId="{92F7A11F-3B6F-452B-987B-0F2573AA0BF1}" type="sibTrans" cxnId="{341C4784-2F2F-4E44-AB52-1445D8D1A80D}">
      <dgm:prSet/>
      <dgm:spPr/>
      <dgm:t>
        <a:bodyPr/>
        <a:lstStyle/>
        <a:p>
          <a:endParaRPr lang="en-GB" sz="2800"/>
        </a:p>
      </dgm:t>
    </dgm:pt>
    <dgm:pt modelId="{55D3BF9A-E6DE-4EE7-A377-4CAA7151A333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Spridning</a:t>
          </a:r>
          <a:endParaRPr lang="en-GB" sz="900" dirty="0">
            <a:solidFill>
              <a:schemeClr val="bg1"/>
            </a:solidFill>
          </a:endParaRPr>
        </a:p>
      </dgm:t>
    </dgm:pt>
    <dgm:pt modelId="{CAC3DD57-53B8-4623-AC94-AA14CD0F963E}" type="sibTrans" cxnId="{CA369DEF-542C-439F-8EA2-4CCB06629BB4}">
      <dgm:prSet/>
      <dgm:spPr/>
      <dgm:t>
        <a:bodyPr/>
        <a:lstStyle/>
        <a:p>
          <a:endParaRPr lang="en-GB" sz="2800"/>
        </a:p>
      </dgm:t>
    </dgm:pt>
    <dgm:pt modelId="{C76E8645-1C97-4754-90F1-7C82103DEB84}" type="parTrans" cxnId="{CA369DEF-542C-439F-8EA2-4CCB06629BB4}">
      <dgm:prSet/>
      <dgm:spPr/>
      <dgm:t>
        <a:bodyPr/>
        <a:lstStyle/>
        <a:p>
          <a:endParaRPr lang="en-GB" sz="2800"/>
        </a:p>
      </dgm:t>
    </dgm:pt>
    <dgm:pt modelId="{62DC8901-3AB2-49C5-B16A-FA255F5AC74E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Nytta</a:t>
          </a:r>
          <a:endParaRPr lang="en-GB" sz="900" dirty="0">
            <a:solidFill>
              <a:schemeClr val="bg1"/>
            </a:solidFill>
          </a:endParaRPr>
        </a:p>
      </dgm:t>
    </dgm:pt>
    <dgm:pt modelId="{3FEB49FF-DC2C-4C65-9668-6CB6AFA1FC20}" type="sibTrans" cxnId="{8187081B-D3FE-474E-A0E0-441D21F4F386}">
      <dgm:prSet/>
      <dgm:spPr/>
      <dgm:t>
        <a:bodyPr/>
        <a:lstStyle/>
        <a:p>
          <a:endParaRPr lang="en-GB" sz="2800"/>
        </a:p>
      </dgm:t>
    </dgm:pt>
    <dgm:pt modelId="{F37FF314-F322-40F9-8643-25E5EE294A70}" type="parTrans" cxnId="{8187081B-D3FE-474E-A0E0-441D21F4F386}">
      <dgm:prSet/>
      <dgm:spPr/>
      <dgm:t>
        <a:bodyPr/>
        <a:lstStyle/>
        <a:p>
          <a:endParaRPr lang="en-GB" sz="2800"/>
        </a:p>
      </dgm:t>
    </dgm:pt>
    <dgm:pt modelId="{8D0B462D-07F8-4AA6-B36C-E7FD7DA1EDD3}">
      <dgm:prSet phldrT="[Text]"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Kostnad</a:t>
          </a:r>
          <a:endParaRPr lang="en-GB" sz="900" dirty="0">
            <a:solidFill>
              <a:schemeClr val="bg1"/>
            </a:solidFill>
          </a:endParaRPr>
        </a:p>
      </dgm:t>
    </dgm:pt>
    <dgm:pt modelId="{1F7FFA13-255B-4CF2-8B4D-EE71D8B634BA}" type="sibTrans" cxnId="{28E7DB51-F0C0-4304-AED5-7AF7B605E6C4}">
      <dgm:prSet/>
      <dgm:spPr/>
      <dgm:t>
        <a:bodyPr/>
        <a:lstStyle/>
        <a:p>
          <a:endParaRPr lang="en-GB" sz="2800"/>
        </a:p>
      </dgm:t>
    </dgm:pt>
    <dgm:pt modelId="{5F50DA87-9E68-4C0E-B367-03B955BEB5D4}" type="parTrans" cxnId="{28E7DB51-F0C0-4304-AED5-7AF7B605E6C4}">
      <dgm:prSet/>
      <dgm:spPr/>
      <dgm:t>
        <a:bodyPr/>
        <a:lstStyle/>
        <a:p>
          <a:endParaRPr lang="en-GB" sz="2800"/>
        </a:p>
      </dgm:t>
    </dgm:pt>
    <dgm:pt modelId="{42A15B0A-2086-48D6-A008-D4A33527747F}" type="pres">
      <dgm:prSet presAssocID="{9A669DFA-EB54-4370-845A-5C771B19F14E}" presName="Name0" presStyleCnt="0">
        <dgm:presLayoutVars>
          <dgm:dir/>
        </dgm:presLayoutVars>
      </dgm:prSet>
      <dgm:spPr/>
    </dgm:pt>
    <dgm:pt modelId="{9A01E191-EC42-44B6-AAF5-8113639C585C}" type="pres">
      <dgm:prSet presAssocID="{50CC238E-EAF5-4F42-B562-005ED2000836}" presName="parComposite" presStyleCnt="0"/>
      <dgm:spPr/>
    </dgm:pt>
    <dgm:pt modelId="{138D16BE-FC97-4DA0-BB95-F1082EB0F5D3}" type="pres">
      <dgm:prSet presAssocID="{50CC238E-EAF5-4F42-B562-005ED2000836}" presName="parBigCircle" presStyleLbl="node0" presStyleIdx="0" presStyleCnt="1"/>
      <dgm:spPr>
        <a:solidFill>
          <a:schemeClr val="accent5">
            <a:lumMod val="75000"/>
          </a:schemeClr>
        </a:solidFill>
      </dgm:spPr>
    </dgm:pt>
    <dgm:pt modelId="{E115797A-E4B5-46B2-927D-A841F76F19C9}" type="pres">
      <dgm:prSet presAssocID="{50CC238E-EAF5-4F42-B562-005ED2000836}" presName="parTx" presStyleLbl="revTx" presStyleIdx="0" presStyleCnt="7"/>
      <dgm:spPr/>
    </dgm:pt>
    <dgm:pt modelId="{ABE2C9D0-1D7E-45B5-AE5B-EEC7B67F94A8}" type="pres">
      <dgm:prSet presAssocID="{50CC238E-EAF5-4F42-B562-005ED2000836}" presName="bSpace" presStyleCnt="0"/>
      <dgm:spPr/>
    </dgm:pt>
    <dgm:pt modelId="{ACF9AA0B-353E-4185-B55C-25ED62D57B0D}" type="pres">
      <dgm:prSet presAssocID="{50CC238E-EAF5-4F42-B562-005ED2000836}" presName="parBackupNorm" presStyleCnt="0"/>
      <dgm:spPr/>
    </dgm:pt>
    <dgm:pt modelId="{78AADC5F-543D-47A8-8ED2-DEEE2F4FAB58}" type="pres">
      <dgm:prSet presAssocID="{92F7A11F-3B6F-452B-987B-0F2573AA0BF1}" presName="parSpace" presStyleCnt="0"/>
      <dgm:spPr/>
    </dgm:pt>
    <dgm:pt modelId="{FEB02A74-5742-4903-8184-57A3E652F3EF}" type="pres">
      <dgm:prSet presAssocID="{62DC8901-3AB2-49C5-B16A-FA255F5AC74E}" presName="desBackupLeftNorm" presStyleCnt="0"/>
      <dgm:spPr/>
    </dgm:pt>
    <dgm:pt modelId="{6D885B36-BAF7-4E20-9C95-937B55B50C61}" type="pres">
      <dgm:prSet presAssocID="{62DC8901-3AB2-49C5-B16A-FA255F5AC74E}" presName="desComposite" presStyleCnt="0"/>
      <dgm:spPr/>
    </dgm:pt>
    <dgm:pt modelId="{9DD803D0-1DDA-4EF4-A6B6-743340C02509}" type="pres">
      <dgm:prSet presAssocID="{62DC8901-3AB2-49C5-B16A-FA255F5AC74E}" presName="desCircle" presStyleLbl="node1" presStyleIdx="0" presStyleCnt="3"/>
      <dgm:spPr>
        <a:solidFill>
          <a:schemeClr val="accent5">
            <a:lumMod val="75000"/>
          </a:schemeClr>
        </a:solidFill>
      </dgm:spPr>
    </dgm:pt>
    <dgm:pt modelId="{2A2325CC-6B92-420D-B94B-4836AD80451C}" type="pres">
      <dgm:prSet presAssocID="{62DC8901-3AB2-49C5-B16A-FA255F5AC74E}" presName="chTx" presStyleLbl="revTx" presStyleIdx="1" presStyleCnt="7"/>
      <dgm:spPr/>
    </dgm:pt>
    <dgm:pt modelId="{96F4078E-9DAA-4702-86B8-E086DFF266AC}" type="pres">
      <dgm:prSet presAssocID="{62DC8901-3AB2-49C5-B16A-FA255F5AC74E}" presName="desTx" presStyleLbl="revTx" presStyleIdx="2" presStyleCnt="7">
        <dgm:presLayoutVars>
          <dgm:bulletEnabled val="1"/>
        </dgm:presLayoutVars>
      </dgm:prSet>
      <dgm:spPr/>
    </dgm:pt>
    <dgm:pt modelId="{D855A3AE-954F-40F6-A305-506B6E76974C}" type="pres">
      <dgm:prSet presAssocID="{62DC8901-3AB2-49C5-B16A-FA255F5AC74E}" presName="desBackupRightNorm" presStyleCnt="0"/>
      <dgm:spPr/>
    </dgm:pt>
    <dgm:pt modelId="{5D0FF43A-EAF4-4F15-BDFD-DDC8D70C8FAC}" type="pres">
      <dgm:prSet presAssocID="{3FEB49FF-DC2C-4C65-9668-6CB6AFA1FC20}" presName="desSpace" presStyleCnt="0"/>
      <dgm:spPr/>
    </dgm:pt>
    <dgm:pt modelId="{A3A9AA0F-061C-49F0-BC82-EBF079A2B192}" type="pres">
      <dgm:prSet presAssocID="{8D0B462D-07F8-4AA6-B36C-E7FD7DA1EDD3}" presName="desBackupLeftNorm" presStyleCnt="0"/>
      <dgm:spPr/>
    </dgm:pt>
    <dgm:pt modelId="{32F9BABE-8E85-4933-A458-9B92C5316F62}" type="pres">
      <dgm:prSet presAssocID="{8D0B462D-07F8-4AA6-B36C-E7FD7DA1EDD3}" presName="desComposite" presStyleCnt="0"/>
      <dgm:spPr/>
    </dgm:pt>
    <dgm:pt modelId="{EAB7B2B5-81AA-43CA-A00B-BFFF263E0595}" type="pres">
      <dgm:prSet presAssocID="{8D0B462D-07F8-4AA6-B36C-E7FD7DA1EDD3}" presName="desCircle" presStyleLbl="node1" presStyleIdx="1" presStyleCnt="3"/>
      <dgm:spPr>
        <a:solidFill>
          <a:schemeClr val="accent5">
            <a:lumMod val="75000"/>
          </a:schemeClr>
        </a:solidFill>
      </dgm:spPr>
    </dgm:pt>
    <dgm:pt modelId="{C6BA1B7B-FBBD-4118-82A6-64C597DCA40D}" type="pres">
      <dgm:prSet presAssocID="{8D0B462D-07F8-4AA6-B36C-E7FD7DA1EDD3}" presName="chTx" presStyleLbl="revTx" presStyleIdx="3" presStyleCnt="7"/>
      <dgm:spPr/>
    </dgm:pt>
    <dgm:pt modelId="{8BAAE2B3-54C7-4DD2-A9A4-0C6E4F47ADBF}" type="pres">
      <dgm:prSet presAssocID="{8D0B462D-07F8-4AA6-B36C-E7FD7DA1EDD3}" presName="desTx" presStyleLbl="revTx" presStyleIdx="4" presStyleCnt="7">
        <dgm:presLayoutVars>
          <dgm:bulletEnabled val="1"/>
        </dgm:presLayoutVars>
      </dgm:prSet>
      <dgm:spPr/>
    </dgm:pt>
    <dgm:pt modelId="{2C71FE68-DFFD-4E13-94D7-81A81AAE5731}" type="pres">
      <dgm:prSet presAssocID="{8D0B462D-07F8-4AA6-B36C-E7FD7DA1EDD3}" presName="desBackupRightNorm" presStyleCnt="0"/>
      <dgm:spPr/>
    </dgm:pt>
    <dgm:pt modelId="{11FFB760-154B-409B-B94C-6488AB5CE7AF}" type="pres">
      <dgm:prSet presAssocID="{1F7FFA13-255B-4CF2-8B4D-EE71D8B634BA}" presName="desSpace" presStyleCnt="0"/>
      <dgm:spPr/>
    </dgm:pt>
    <dgm:pt modelId="{8C753597-BCF0-473E-BFA2-810769691D9F}" type="pres">
      <dgm:prSet presAssocID="{55D3BF9A-E6DE-4EE7-A377-4CAA7151A333}" presName="desBackupLeftNorm" presStyleCnt="0"/>
      <dgm:spPr/>
    </dgm:pt>
    <dgm:pt modelId="{E7865A01-F63D-4606-93DC-8284072A6E3B}" type="pres">
      <dgm:prSet presAssocID="{55D3BF9A-E6DE-4EE7-A377-4CAA7151A333}" presName="desComposite" presStyleCnt="0"/>
      <dgm:spPr/>
    </dgm:pt>
    <dgm:pt modelId="{DB2BE392-3C1C-4DF4-8671-48E0EC36B576}" type="pres">
      <dgm:prSet presAssocID="{55D3BF9A-E6DE-4EE7-A377-4CAA7151A333}" presName="desCircle" presStyleLbl="node1" presStyleIdx="2" presStyleCnt="3"/>
      <dgm:spPr>
        <a:solidFill>
          <a:schemeClr val="accent5">
            <a:lumMod val="75000"/>
          </a:schemeClr>
        </a:solidFill>
      </dgm:spPr>
    </dgm:pt>
    <dgm:pt modelId="{EBE7EC0E-D90E-4F3E-91F8-20F6597069CD}" type="pres">
      <dgm:prSet presAssocID="{55D3BF9A-E6DE-4EE7-A377-4CAA7151A333}" presName="chTx" presStyleLbl="revTx" presStyleIdx="5" presStyleCnt="7"/>
      <dgm:spPr/>
    </dgm:pt>
    <dgm:pt modelId="{2117756A-8FE2-4D38-8AE7-EB8DD1394DE6}" type="pres">
      <dgm:prSet presAssocID="{55D3BF9A-E6DE-4EE7-A377-4CAA7151A333}" presName="desTx" presStyleLbl="revTx" presStyleIdx="6" presStyleCnt="7">
        <dgm:presLayoutVars>
          <dgm:bulletEnabled val="1"/>
        </dgm:presLayoutVars>
      </dgm:prSet>
      <dgm:spPr/>
    </dgm:pt>
    <dgm:pt modelId="{49B783A5-8F14-487B-897B-E89559A5B516}" type="pres">
      <dgm:prSet presAssocID="{55D3BF9A-E6DE-4EE7-A377-4CAA7151A333}" presName="desBackupRightNorm" presStyleCnt="0"/>
      <dgm:spPr/>
    </dgm:pt>
    <dgm:pt modelId="{CBFD96D4-38B7-4393-82EE-4256AE5F0708}" type="pres">
      <dgm:prSet presAssocID="{CAC3DD57-53B8-4623-AC94-AA14CD0F963E}" presName="desSpace" presStyleCnt="0"/>
      <dgm:spPr/>
    </dgm:pt>
  </dgm:ptLst>
  <dgm:cxnLst>
    <dgm:cxn modelId="{FC7FDB09-E3A0-4309-9C60-B573E59934D9}" type="presOf" srcId="{8D0B462D-07F8-4AA6-B36C-E7FD7DA1EDD3}" destId="{C6BA1B7B-FBBD-4118-82A6-64C597DCA40D}" srcOrd="0" destOrd="0" presId="urn:microsoft.com/office/officeart/2008/layout/CircleAccentTimeline"/>
    <dgm:cxn modelId="{8187081B-D3FE-474E-A0E0-441D21F4F386}" srcId="{50CC238E-EAF5-4F42-B562-005ED2000836}" destId="{62DC8901-3AB2-49C5-B16A-FA255F5AC74E}" srcOrd="0" destOrd="0" parTransId="{F37FF314-F322-40F9-8643-25E5EE294A70}" sibTransId="{3FEB49FF-DC2C-4C65-9668-6CB6AFA1FC20}"/>
    <dgm:cxn modelId="{40235B4C-9445-44B5-AD51-E5201FD97A4A}" type="presOf" srcId="{50CC238E-EAF5-4F42-B562-005ED2000836}" destId="{E115797A-E4B5-46B2-927D-A841F76F19C9}" srcOrd="0" destOrd="0" presId="urn:microsoft.com/office/officeart/2008/layout/CircleAccentTimeline"/>
    <dgm:cxn modelId="{3D4E3770-53A1-4276-9030-D6E2151379B1}" type="presOf" srcId="{9A669DFA-EB54-4370-845A-5C771B19F14E}" destId="{42A15B0A-2086-48D6-A008-D4A33527747F}" srcOrd="0" destOrd="0" presId="urn:microsoft.com/office/officeart/2008/layout/CircleAccentTimeline"/>
    <dgm:cxn modelId="{28E7DB51-F0C0-4304-AED5-7AF7B605E6C4}" srcId="{50CC238E-EAF5-4F42-B562-005ED2000836}" destId="{8D0B462D-07F8-4AA6-B36C-E7FD7DA1EDD3}" srcOrd="1" destOrd="0" parTransId="{5F50DA87-9E68-4C0E-B367-03B955BEB5D4}" sibTransId="{1F7FFA13-255B-4CF2-8B4D-EE71D8B634BA}"/>
    <dgm:cxn modelId="{341C4784-2F2F-4E44-AB52-1445D8D1A80D}" srcId="{9A669DFA-EB54-4370-845A-5C771B19F14E}" destId="{50CC238E-EAF5-4F42-B562-005ED2000836}" srcOrd="0" destOrd="0" parTransId="{8267048D-1D85-4476-A970-BA36179ED610}" sibTransId="{92F7A11F-3B6F-452B-987B-0F2573AA0BF1}"/>
    <dgm:cxn modelId="{D4733DAF-761E-4E40-BE92-14420F0BDA3D}" type="presOf" srcId="{62DC8901-3AB2-49C5-B16A-FA255F5AC74E}" destId="{2A2325CC-6B92-420D-B94B-4836AD80451C}" srcOrd="0" destOrd="0" presId="urn:microsoft.com/office/officeart/2008/layout/CircleAccentTimeline"/>
    <dgm:cxn modelId="{E18AC1DF-2058-4942-A2DA-830CFE6F68EB}" type="presOf" srcId="{55D3BF9A-E6DE-4EE7-A377-4CAA7151A333}" destId="{EBE7EC0E-D90E-4F3E-91F8-20F6597069CD}" srcOrd="0" destOrd="0" presId="urn:microsoft.com/office/officeart/2008/layout/CircleAccentTimeline"/>
    <dgm:cxn modelId="{CA369DEF-542C-439F-8EA2-4CCB06629BB4}" srcId="{50CC238E-EAF5-4F42-B562-005ED2000836}" destId="{55D3BF9A-E6DE-4EE7-A377-4CAA7151A333}" srcOrd="2" destOrd="0" parTransId="{C76E8645-1C97-4754-90F1-7C82103DEB84}" sibTransId="{CAC3DD57-53B8-4623-AC94-AA14CD0F963E}"/>
    <dgm:cxn modelId="{C9FD7514-041A-4595-9062-6784A2959832}" type="presParOf" srcId="{42A15B0A-2086-48D6-A008-D4A33527747F}" destId="{9A01E191-EC42-44B6-AAF5-8113639C585C}" srcOrd="0" destOrd="0" presId="urn:microsoft.com/office/officeart/2008/layout/CircleAccentTimeline"/>
    <dgm:cxn modelId="{2CF296D8-149C-4B45-A76F-A8665FAAD212}" type="presParOf" srcId="{9A01E191-EC42-44B6-AAF5-8113639C585C}" destId="{138D16BE-FC97-4DA0-BB95-F1082EB0F5D3}" srcOrd="0" destOrd="0" presId="urn:microsoft.com/office/officeart/2008/layout/CircleAccentTimeline"/>
    <dgm:cxn modelId="{2C382CDB-459B-41BF-A9B2-00C93758FF82}" type="presParOf" srcId="{9A01E191-EC42-44B6-AAF5-8113639C585C}" destId="{E115797A-E4B5-46B2-927D-A841F76F19C9}" srcOrd="1" destOrd="0" presId="urn:microsoft.com/office/officeart/2008/layout/CircleAccentTimeline"/>
    <dgm:cxn modelId="{69630827-C284-4112-B2C7-DEE125655DE6}" type="presParOf" srcId="{9A01E191-EC42-44B6-AAF5-8113639C585C}" destId="{ABE2C9D0-1D7E-45B5-AE5B-EEC7B67F94A8}" srcOrd="2" destOrd="0" presId="urn:microsoft.com/office/officeart/2008/layout/CircleAccentTimeline"/>
    <dgm:cxn modelId="{A8835AEC-A95D-4348-8F1A-24E0983872A7}" type="presParOf" srcId="{42A15B0A-2086-48D6-A008-D4A33527747F}" destId="{ACF9AA0B-353E-4185-B55C-25ED62D57B0D}" srcOrd="1" destOrd="0" presId="urn:microsoft.com/office/officeart/2008/layout/CircleAccentTimeline"/>
    <dgm:cxn modelId="{625961D3-7ED0-4886-A4C4-52183C1FAB71}" type="presParOf" srcId="{42A15B0A-2086-48D6-A008-D4A33527747F}" destId="{78AADC5F-543D-47A8-8ED2-DEEE2F4FAB58}" srcOrd="2" destOrd="0" presId="urn:microsoft.com/office/officeart/2008/layout/CircleAccentTimeline"/>
    <dgm:cxn modelId="{14A272E6-0DFA-4E3B-8DEB-B8B4A4E4A3BC}" type="presParOf" srcId="{42A15B0A-2086-48D6-A008-D4A33527747F}" destId="{FEB02A74-5742-4903-8184-57A3E652F3EF}" srcOrd="3" destOrd="0" presId="urn:microsoft.com/office/officeart/2008/layout/CircleAccentTimeline"/>
    <dgm:cxn modelId="{A4CB6BD9-4B20-49E6-8FAA-C644E70DE963}" type="presParOf" srcId="{42A15B0A-2086-48D6-A008-D4A33527747F}" destId="{6D885B36-BAF7-4E20-9C95-937B55B50C61}" srcOrd="4" destOrd="0" presId="urn:microsoft.com/office/officeart/2008/layout/CircleAccentTimeline"/>
    <dgm:cxn modelId="{CFC8621E-B184-4B85-A243-3A4175D697B3}" type="presParOf" srcId="{6D885B36-BAF7-4E20-9C95-937B55B50C61}" destId="{9DD803D0-1DDA-4EF4-A6B6-743340C02509}" srcOrd="0" destOrd="0" presId="urn:microsoft.com/office/officeart/2008/layout/CircleAccentTimeline"/>
    <dgm:cxn modelId="{B78BB3CB-2CE1-473A-BC1A-168E64653452}" type="presParOf" srcId="{6D885B36-BAF7-4E20-9C95-937B55B50C61}" destId="{2A2325CC-6B92-420D-B94B-4836AD80451C}" srcOrd="1" destOrd="0" presId="urn:microsoft.com/office/officeart/2008/layout/CircleAccentTimeline"/>
    <dgm:cxn modelId="{4DA79F43-2DD2-4B38-86E1-3658184BCCB8}" type="presParOf" srcId="{6D885B36-BAF7-4E20-9C95-937B55B50C61}" destId="{96F4078E-9DAA-4702-86B8-E086DFF266AC}" srcOrd="2" destOrd="0" presId="urn:microsoft.com/office/officeart/2008/layout/CircleAccentTimeline"/>
    <dgm:cxn modelId="{1F30031F-B78F-4347-8145-179A7A87D411}" type="presParOf" srcId="{42A15B0A-2086-48D6-A008-D4A33527747F}" destId="{D855A3AE-954F-40F6-A305-506B6E76974C}" srcOrd="5" destOrd="0" presId="urn:microsoft.com/office/officeart/2008/layout/CircleAccentTimeline"/>
    <dgm:cxn modelId="{10434D9C-698A-435B-B497-BAAC9FF42AB0}" type="presParOf" srcId="{42A15B0A-2086-48D6-A008-D4A33527747F}" destId="{5D0FF43A-EAF4-4F15-BDFD-DDC8D70C8FAC}" srcOrd="6" destOrd="0" presId="urn:microsoft.com/office/officeart/2008/layout/CircleAccentTimeline"/>
    <dgm:cxn modelId="{BE5E3C57-0168-4AD0-B1D0-B80BA9CE7034}" type="presParOf" srcId="{42A15B0A-2086-48D6-A008-D4A33527747F}" destId="{A3A9AA0F-061C-49F0-BC82-EBF079A2B192}" srcOrd="7" destOrd="0" presId="urn:microsoft.com/office/officeart/2008/layout/CircleAccentTimeline"/>
    <dgm:cxn modelId="{3067F3A4-1430-427B-BB10-095B360BC15C}" type="presParOf" srcId="{42A15B0A-2086-48D6-A008-D4A33527747F}" destId="{32F9BABE-8E85-4933-A458-9B92C5316F62}" srcOrd="8" destOrd="0" presId="urn:microsoft.com/office/officeart/2008/layout/CircleAccentTimeline"/>
    <dgm:cxn modelId="{ED8F86DB-76F6-47CA-B601-3D15AA2AF964}" type="presParOf" srcId="{32F9BABE-8E85-4933-A458-9B92C5316F62}" destId="{EAB7B2B5-81AA-43CA-A00B-BFFF263E0595}" srcOrd="0" destOrd="0" presId="urn:microsoft.com/office/officeart/2008/layout/CircleAccentTimeline"/>
    <dgm:cxn modelId="{CD5A88FC-02A6-4E54-8377-E57CBAA61B9C}" type="presParOf" srcId="{32F9BABE-8E85-4933-A458-9B92C5316F62}" destId="{C6BA1B7B-FBBD-4118-82A6-64C597DCA40D}" srcOrd="1" destOrd="0" presId="urn:microsoft.com/office/officeart/2008/layout/CircleAccentTimeline"/>
    <dgm:cxn modelId="{7C7CE9B8-7792-4009-8FE1-DECCC92D7752}" type="presParOf" srcId="{32F9BABE-8E85-4933-A458-9B92C5316F62}" destId="{8BAAE2B3-54C7-4DD2-A9A4-0C6E4F47ADBF}" srcOrd="2" destOrd="0" presId="urn:microsoft.com/office/officeart/2008/layout/CircleAccentTimeline"/>
    <dgm:cxn modelId="{CD0742BB-D048-4972-A308-05E7EB4B0915}" type="presParOf" srcId="{42A15B0A-2086-48D6-A008-D4A33527747F}" destId="{2C71FE68-DFFD-4E13-94D7-81A81AAE5731}" srcOrd="9" destOrd="0" presId="urn:microsoft.com/office/officeart/2008/layout/CircleAccentTimeline"/>
    <dgm:cxn modelId="{1AF834E1-8768-47FD-AA6E-41805CC8D865}" type="presParOf" srcId="{42A15B0A-2086-48D6-A008-D4A33527747F}" destId="{11FFB760-154B-409B-B94C-6488AB5CE7AF}" srcOrd="10" destOrd="0" presId="urn:microsoft.com/office/officeart/2008/layout/CircleAccentTimeline"/>
    <dgm:cxn modelId="{92365833-30BA-40AD-9A6A-57664F7C24F7}" type="presParOf" srcId="{42A15B0A-2086-48D6-A008-D4A33527747F}" destId="{8C753597-BCF0-473E-BFA2-810769691D9F}" srcOrd="11" destOrd="0" presId="urn:microsoft.com/office/officeart/2008/layout/CircleAccentTimeline"/>
    <dgm:cxn modelId="{3483F6FB-4469-4C53-901F-1CE0AFABA24A}" type="presParOf" srcId="{42A15B0A-2086-48D6-A008-D4A33527747F}" destId="{E7865A01-F63D-4606-93DC-8284072A6E3B}" srcOrd="12" destOrd="0" presId="urn:microsoft.com/office/officeart/2008/layout/CircleAccentTimeline"/>
    <dgm:cxn modelId="{DEDF65B3-2B10-4AFF-94C2-0D40B7E99EB7}" type="presParOf" srcId="{E7865A01-F63D-4606-93DC-8284072A6E3B}" destId="{DB2BE392-3C1C-4DF4-8671-48E0EC36B576}" srcOrd="0" destOrd="0" presId="urn:microsoft.com/office/officeart/2008/layout/CircleAccentTimeline"/>
    <dgm:cxn modelId="{4485944F-78FA-4B38-A723-F073E38FF733}" type="presParOf" srcId="{E7865A01-F63D-4606-93DC-8284072A6E3B}" destId="{EBE7EC0E-D90E-4F3E-91F8-20F6597069CD}" srcOrd="1" destOrd="0" presId="urn:microsoft.com/office/officeart/2008/layout/CircleAccentTimeline"/>
    <dgm:cxn modelId="{BA4E677B-FBDE-4BD9-AA20-DAA48ACF08FD}" type="presParOf" srcId="{E7865A01-F63D-4606-93DC-8284072A6E3B}" destId="{2117756A-8FE2-4D38-8AE7-EB8DD1394DE6}" srcOrd="2" destOrd="0" presId="urn:microsoft.com/office/officeart/2008/layout/CircleAccentTimeline"/>
    <dgm:cxn modelId="{7BDEEE54-C5B4-45CC-9240-7332183F61A3}" type="presParOf" srcId="{42A15B0A-2086-48D6-A008-D4A33527747F}" destId="{49B783A5-8F14-487B-897B-E89559A5B516}" srcOrd="13" destOrd="0" presId="urn:microsoft.com/office/officeart/2008/layout/CircleAccentTimeline"/>
    <dgm:cxn modelId="{D4E0FA5B-22CB-41AA-AF49-CDAAAAB4B148}" type="presParOf" srcId="{42A15B0A-2086-48D6-A008-D4A33527747F}" destId="{CBFD96D4-38B7-4393-82EE-4256AE5F0708}" srcOrd="1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69DFA-EB54-4370-845A-5C771B19F14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553B6DB-A6C6-46EA-8DF1-6A514C1637CD}">
      <dgm:prSet phldrT="[Text]" custT="1"/>
      <dgm:spPr/>
      <dgm:t>
        <a:bodyPr/>
        <a:lstStyle/>
        <a:p>
          <a:r>
            <a:rPr lang="en-GB" sz="1200">
              <a:solidFill>
                <a:schemeClr val="bg1"/>
              </a:solidFill>
            </a:rPr>
            <a:t>Utökat uppdrag</a:t>
          </a:r>
          <a:endParaRPr lang="en-GB" sz="1200" dirty="0">
            <a:solidFill>
              <a:schemeClr val="bg1"/>
            </a:solidFill>
          </a:endParaRPr>
        </a:p>
      </dgm:t>
    </dgm:pt>
    <dgm:pt modelId="{984F6E61-B00D-44E1-B699-8CC33DF3E76A}" type="parTrans" cxnId="{B117BCC5-6AD4-4EB2-9E97-46B2F53D87C5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BB67147E-5134-4735-89FA-5E9AB698A93F}" type="sibTrans" cxnId="{B117BCC5-6AD4-4EB2-9E97-46B2F53D87C5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4AE05B15-A9CB-4A0E-A236-ADAA6CBDB95F}">
      <dgm:prSet phldrT="[Text]" custT="1"/>
      <dgm:spPr/>
      <dgm:t>
        <a:bodyPr/>
        <a:lstStyle/>
        <a:p>
          <a:r>
            <a:rPr lang="en-GB" sz="900">
              <a:solidFill>
                <a:schemeClr val="bg1"/>
              </a:solidFill>
            </a:rPr>
            <a:t>Annan data</a:t>
          </a:r>
          <a:endParaRPr lang="en-GB" sz="900" dirty="0">
            <a:solidFill>
              <a:schemeClr val="bg1"/>
            </a:solidFill>
          </a:endParaRPr>
        </a:p>
      </dgm:t>
    </dgm:pt>
    <dgm:pt modelId="{8A76877E-B0EC-4EF7-9EA0-7F50C2694976}" type="parTrans" cxnId="{611159EB-2B5E-477C-9E1F-CCDCF798A0CB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28604121-4B15-4599-A351-531998E5E2CF}" type="sibTrans" cxnId="{611159EB-2B5E-477C-9E1F-CCDCF798A0CB}">
      <dgm:prSet/>
      <dgm:spPr/>
      <dgm:t>
        <a:bodyPr/>
        <a:lstStyle/>
        <a:p>
          <a:endParaRPr lang="en-GB" sz="2800">
            <a:solidFill>
              <a:schemeClr val="bg1"/>
            </a:solidFill>
          </a:endParaRPr>
        </a:p>
      </dgm:t>
    </dgm:pt>
    <dgm:pt modelId="{16A8DC14-61FE-4913-8329-EE04DAC3DCC1}">
      <dgm:prSet phldrT="[Text]" custT="1"/>
      <dgm:spPr/>
      <dgm:t>
        <a:bodyPr/>
        <a:lstStyle/>
        <a:p>
          <a:r>
            <a:rPr lang="en-GB" sz="900">
              <a:solidFill>
                <a:schemeClr val="bg1"/>
              </a:solidFill>
            </a:rPr>
            <a:t>HPC</a:t>
          </a:r>
          <a:endParaRPr lang="en-GB" sz="900" dirty="0">
            <a:solidFill>
              <a:schemeClr val="bg1"/>
            </a:solidFill>
          </a:endParaRPr>
        </a:p>
      </dgm:t>
    </dgm:pt>
    <dgm:pt modelId="{2BCEAAAC-8E90-47E5-BE89-29CA61E1C9B7}" type="parTrans" cxnId="{798FCEA2-9C17-4457-90FE-58EDF965135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BCB3071-1D2D-44AD-AD9F-D7130C1BA75E}" type="sibTrans" cxnId="{798FCEA2-9C17-4457-90FE-58EDF965135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2EDD704-C907-4441-894A-0A2162BD3446}">
      <dgm:prSet phldrT="[Text]" custT="1"/>
      <dgm:spPr/>
      <dgm:t>
        <a:bodyPr/>
        <a:lstStyle/>
        <a:p>
          <a:r>
            <a:rPr lang="en-GB" sz="900" dirty="0">
              <a:solidFill>
                <a:schemeClr val="bg1"/>
              </a:solidFill>
            </a:rPr>
            <a:t>Digital </a:t>
          </a:r>
          <a:r>
            <a:rPr lang="en-GB" sz="900" dirty="0" err="1">
              <a:solidFill>
                <a:schemeClr val="bg1"/>
              </a:solidFill>
            </a:rPr>
            <a:t>tvilling</a:t>
          </a:r>
          <a:endParaRPr lang="en-GB" sz="900" dirty="0">
            <a:solidFill>
              <a:schemeClr val="bg1"/>
            </a:solidFill>
          </a:endParaRPr>
        </a:p>
      </dgm:t>
    </dgm:pt>
    <dgm:pt modelId="{8BFB9D26-7C04-4EBE-9688-01D1CBB9C825}" type="parTrans" cxnId="{41795995-DD0F-4953-9630-356D5805307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0AFCEF3-F271-4A11-A832-B30221CA3798}" type="sibTrans" cxnId="{41795995-DD0F-4953-9630-356D5805307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2A15B0A-2086-48D6-A008-D4A33527747F}" type="pres">
      <dgm:prSet presAssocID="{9A669DFA-EB54-4370-845A-5C771B19F14E}" presName="Name0" presStyleCnt="0">
        <dgm:presLayoutVars>
          <dgm:dir/>
        </dgm:presLayoutVars>
      </dgm:prSet>
      <dgm:spPr/>
    </dgm:pt>
    <dgm:pt modelId="{A95CA4B4-7CF7-4F9F-B06D-075203675B4E}" type="pres">
      <dgm:prSet presAssocID="{7553B6DB-A6C6-46EA-8DF1-6A514C1637CD}" presName="parComposite" presStyleCnt="0"/>
      <dgm:spPr/>
    </dgm:pt>
    <dgm:pt modelId="{0D1A4C58-31B5-452E-AF90-B6807A601FCC}" type="pres">
      <dgm:prSet presAssocID="{7553B6DB-A6C6-46EA-8DF1-6A514C1637CD}" presName="parBigCircle" presStyleLbl="node0" presStyleIdx="0" presStyleCnt="1"/>
      <dgm:spPr/>
    </dgm:pt>
    <dgm:pt modelId="{22AD1914-1CC6-4916-A4A7-7B24D5960141}" type="pres">
      <dgm:prSet presAssocID="{7553B6DB-A6C6-46EA-8DF1-6A514C1637CD}" presName="parTx" presStyleLbl="revTx" presStyleIdx="0" presStyleCnt="7"/>
      <dgm:spPr/>
    </dgm:pt>
    <dgm:pt modelId="{8AA7FABC-0A42-4B34-82B0-3DEA7008A48A}" type="pres">
      <dgm:prSet presAssocID="{7553B6DB-A6C6-46EA-8DF1-6A514C1637CD}" presName="bSpace" presStyleCnt="0"/>
      <dgm:spPr/>
    </dgm:pt>
    <dgm:pt modelId="{1E23E44D-5D7B-4946-A6AB-C14D18A890B7}" type="pres">
      <dgm:prSet presAssocID="{7553B6DB-A6C6-46EA-8DF1-6A514C1637CD}" presName="parBackupNorm" presStyleCnt="0"/>
      <dgm:spPr/>
    </dgm:pt>
    <dgm:pt modelId="{3C18C89D-0E11-4E04-9CD3-B19DDEBEBC0C}" type="pres">
      <dgm:prSet presAssocID="{BB67147E-5134-4735-89FA-5E9AB698A93F}" presName="parSpace" presStyleCnt="0"/>
      <dgm:spPr/>
    </dgm:pt>
    <dgm:pt modelId="{FA3BFA69-467D-4E6B-8D04-98C6520EC263}" type="pres">
      <dgm:prSet presAssocID="{4AE05B15-A9CB-4A0E-A236-ADAA6CBDB95F}" presName="desBackupLeftNorm" presStyleCnt="0"/>
      <dgm:spPr/>
    </dgm:pt>
    <dgm:pt modelId="{5DB82C25-190E-4F98-A31F-7E933D19F34F}" type="pres">
      <dgm:prSet presAssocID="{4AE05B15-A9CB-4A0E-A236-ADAA6CBDB95F}" presName="desComposite" presStyleCnt="0"/>
      <dgm:spPr/>
    </dgm:pt>
    <dgm:pt modelId="{55035787-8CB0-4242-9265-CCFA151EB1CB}" type="pres">
      <dgm:prSet presAssocID="{4AE05B15-A9CB-4A0E-A236-ADAA6CBDB95F}" presName="desCircle" presStyleLbl="node1" presStyleIdx="0" presStyleCnt="3"/>
      <dgm:spPr/>
    </dgm:pt>
    <dgm:pt modelId="{C18928FA-5151-4DC6-B03A-25C812476083}" type="pres">
      <dgm:prSet presAssocID="{4AE05B15-A9CB-4A0E-A236-ADAA6CBDB95F}" presName="chTx" presStyleLbl="revTx" presStyleIdx="1" presStyleCnt="7"/>
      <dgm:spPr/>
    </dgm:pt>
    <dgm:pt modelId="{86ED0D6E-596A-4C10-A27E-F74F436659D0}" type="pres">
      <dgm:prSet presAssocID="{4AE05B15-A9CB-4A0E-A236-ADAA6CBDB95F}" presName="desTx" presStyleLbl="revTx" presStyleIdx="2" presStyleCnt="7">
        <dgm:presLayoutVars>
          <dgm:bulletEnabled val="1"/>
        </dgm:presLayoutVars>
      </dgm:prSet>
      <dgm:spPr/>
    </dgm:pt>
    <dgm:pt modelId="{74D56FCF-472F-415D-9D2E-B90910CD7BF2}" type="pres">
      <dgm:prSet presAssocID="{4AE05B15-A9CB-4A0E-A236-ADAA6CBDB95F}" presName="desBackupRightNorm" presStyleCnt="0"/>
      <dgm:spPr/>
    </dgm:pt>
    <dgm:pt modelId="{1F1D8800-1AE4-4CDE-87DE-B62295171073}" type="pres">
      <dgm:prSet presAssocID="{28604121-4B15-4599-A351-531998E5E2CF}" presName="desSpace" presStyleCnt="0"/>
      <dgm:spPr/>
    </dgm:pt>
    <dgm:pt modelId="{8FE3EED1-1DE2-40DC-9032-5BE4A6C1D9C5}" type="pres">
      <dgm:prSet presAssocID="{16A8DC14-61FE-4913-8329-EE04DAC3DCC1}" presName="desBackupLeftNorm" presStyleCnt="0"/>
      <dgm:spPr/>
    </dgm:pt>
    <dgm:pt modelId="{4AF7CCD9-D42B-4950-AF6F-34C9BA0CA8B7}" type="pres">
      <dgm:prSet presAssocID="{16A8DC14-61FE-4913-8329-EE04DAC3DCC1}" presName="desComposite" presStyleCnt="0"/>
      <dgm:spPr/>
    </dgm:pt>
    <dgm:pt modelId="{E3EA264D-307F-4372-B11E-9A21AE49A076}" type="pres">
      <dgm:prSet presAssocID="{16A8DC14-61FE-4913-8329-EE04DAC3DCC1}" presName="desCircle" presStyleLbl="node1" presStyleIdx="1" presStyleCnt="3"/>
      <dgm:spPr/>
    </dgm:pt>
    <dgm:pt modelId="{1D0A896C-7777-4DF2-8837-21D2A512086A}" type="pres">
      <dgm:prSet presAssocID="{16A8DC14-61FE-4913-8329-EE04DAC3DCC1}" presName="chTx" presStyleLbl="revTx" presStyleIdx="3" presStyleCnt="7"/>
      <dgm:spPr/>
    </dgm:pt>
    <dgm:pt modelId="{C4C6CD14-71D6-4E72-BA47-321C98E39C0C}" type="pres">
      <dgm:prSet presAssocID="{16A8DC14-61FE-4913-8329-EE04DAC3DCC1}" presName="desTx" presStyleLbl="revTx" presStyleIdx="4" presStyleCnt="7">
        <dgm:presLayoutVars>
          <dgm:bulletEnabled val="1"/>
        </dgm:presLayoutVars>
      </dgm:prSet>
      <dgm:spPr/>
    </dgm:pt>
    <dgm:pt modelId="{45ED46B4-8776-468D-BD63-5C1E3B3F5A96}" type="pres">
      <dgm:prSet presAssocID="{16A8DC14-61FE-4913-8329-EE04DAC3DCC1}" presName="desBackupRightNorm" presStyleCnt="0"/>
      <dgm:spPr/>
    </dgm:pt>
    <dgm:pt modelId="{1A6C24D3-131F-4584-9326-0DAC6486897C}" type="pres">
      <dgm:prSet presAssocID="{2BCB3071-1D2D-44AD-AD9F-D7130C1BA75E}" presName="desSpace" presStyleCnt="0"/>
      <dgm:spPr/>
    </dgm:pt>
    <dgm:pt modelId="{C593D809-6737-45E5-84D1-CF7BF07003A3}" type="pres">
      <dgm:prSet presAssocID="{D2EDD704-C907-4441-894A-0A2162BD3446}" presName="desBackupLeftNorm" presStyleCnt="0"/>
      <dgm:spPr/>
    </dgm:pt>
    <dgm:pt modelId="{13897095-7CC3-4930-809F-D0E02F053DD3}" type="pres">
      <dgm:prSet presAssocID="{D2EDD704-C907-4441-894A-0A2162BD3446}" presName="desComposite" presStyleCnt="0"/>
      <dgm:spPr/>
    </dgm:pt>
    <dgm:pt modelId="{03CA9F99-0F8B-4F40-AEC1-3E5B0265F8F5}" type="pres">
      <dgm:prSet presAssocID="{D2EDD704-C907-4441-894A-0A2162BD3446}" presName="desCircle" presStyleLbl="node1" presStyleIdx="2" presStyleCnt="3"/>
      <dgm:spPr/>
    </dgm:pt>
    <dgm:pt modelId="{ED733D2F-7697-4E75-ADFF-7C4CAB9E5717}" type="pres">
      <dgm:prSet presAssocID="{D2EDD704-C907-4441-894A-0A2162BD3446}" presName="chTx" presStyleLbl="revTx" presStyleIdx="5" presStyleCnt="7"/>
      <dgm:spPr/>
    </dgm:pt>
    <dgm:pt modelId="{94A53A57-50C2-4956-BE24-63B70CA60805}" type="pres">
      <dgm:prSet presAssocID="{D2EDD704-C907-4441-894A-0A2162BD3446}" presName="desTx" presStyleLbl="revTx" presStyleIdx="6" presStyleCnt="7">
        <dgm:presLayoutVars>
          <dgm:bulletEnabled val="1"/>
        </dgm:presLayoutVars>
      </dgm:prSet>
      <dgm:spPr/>
    </dgm:pt>
    <dgm:pt modelId="{992B04C8-6D61-4342-BC0E-A9FE8778BFC9}" type="pres">
      <dgm:prSet presAssocID="{D2EDD704-C907-4441-894A-0A2162BD3446}" presName="desBackupRightNorm" presStyleCnt="0"/>
      <dgm:spPr/>
    </dgm:pt>
    <dgm:pt modelId="{DDDF7603-4677-46E7-A10E-AF9E334A6F7A}" type="pres">
      <dgm:prSet presAssocID="{10AFCEF3-F271-4A11-A832-B30221CA3798}" presName="desSpace" presStyleCnt="0"/>
      <dgm:spPr/>
    </dgm:pt>
  </dgm:ptLst>
  <dgm:cxnLst>
    <dgm:cxn modelId="{4B07E669-8038-4697-89BB-7C2028CA0678}" type="presOf" srcId="{4AE05B15-A9CB-4A0E-A236-ADAA6CBDB95F}" destId="{C18928FA-5151-4DC6-B03A-25C812476083}" srcOrd="0" destOrd="0" presId="urn:microsoft.com/office/officeart/2008/layout/CircleAccentTimeline"/>
    <dgm:cxn modelId="{3D4E3770-53A1-4276-9030-D6E2151379B1}" type="presOf" srcId="{9A669DFA-EB54-4370-845A-5C771B19F14E}" destId="{42A15B0A-2086-48D6-A008-D4A33527747F}" srcOrd="0" destOrd="0" presId="urn:microsoft.com/office/officeart/2008/layout/CircleAccentTimeline"/>
    <dgm:cxn modelId="{533A9071-E7A4-4114-98F4-54FCA79CDE22}" type="presOf" srcId="{D2EDD704-C907-4441-894A-0A2162BD3446}" destId="{ED733D2F-7697-4E75-ADFF-7C4CAB9E5717}" srcOrd="0" destOrd="0" presId="urn:microsoft.com/office/officeart/2008/layout/CircleAccentTimeline"/>
    <dgm:cxn modelId="{41795995-DD0F-4953-9630-356D58053073}" srcId="{7553B6DB-A6C6-46EA-8DF1-6A514C1637CD}" destId="{D2EDD704-C907-4441-894A-0A2162BD3446}" srcOrd="2" destOrd="0" parTransId="{8BFB9D26-7C04-4EBE-9688-01D1CBB9C825}" sibTransId="{10AFCEF3-F271-4A11-A832-B30221CA3798}"/>
    <dgm:cxn modelId="{798FCEA2-9C17-4457-90FE-58EDF9651351}" srcId="{7553B6DB-A6C6-46EA-8DF1-6A514C1637CD}" destId="{16A8DC14-61FE-4913-8329-EE04DAC3DCC1}" srcOrd="1" destOrd="0" parTransId="{2BCEAAAC-8E90-47E5-BE89-29CA61E1C9B7}" sibTransId="{2BCB3071-1D2D-44AD-AD9F-D7130C1BA75E}"/>
    <dgm:cxn modelId="{C43D2BBA-DB80-497C-9AD1-700DFEF034E8}" type="presOf" srcId="{16A8DC14-61FE-4913-8329-EE04DAC3DCC1}" destId="{1D0A896C-7777-4DF2-8837-21D2A512086A}" srcOrd="0" destOrd="0" presId="urn:microsoft.com/office/officeart/2008/layout/CircleAccentTimeline"/>
    <dgm:cxn modelId="{B117BCC5-6AD4-4EB2-9E97-46B2F53D87C5}" srcId="{9A669DFA-EB54-4370-845A-5C771B19F14E}" destId="{7553B6DB-A6C6-46EA-8DF1-6A514C1637CD}" srcOrd="0" destOrd="0" parTransId="{984F6E61-B00D-44E1-B699-8CC33DF3E76A}" sibTransId="{BB67147E-5134-4735-89FA-5E9AB698A93F}"/>
    <dgm:cxn modelId="{611159EB-2B5E-477C-9E1F-CCDCF798A0CB}" srcId="{7553B6DB-A6C6-46EA-8DF1-6A514C1637CD}" destId="{4AE05B15-A9CB-4A0E-A236-ADAA6CBDB95F}" srcOrd="0" destOrd="0" parTransId="{8A76877E-B0EC-4EF7-9EA0-7F50C2694976}" sibTransId="{28604121-4B15-4599-A351-531998E5E2CF}"/>
    <dgm:cxn modelId="{24E3BCFD-27CA-4B39-BAE1-6E526484621C}" type="presOf" srcId="{7553B6DB-A6C6-46EA-8DF1-6A514C1637CD}" destId="{22AD1914-1CC6-4916-A4A7-7B24D5960141}" srcOrd="0" destOrd="0" presId="urn:microsoft.com/office/officeart/2008/layout/CircleAccentTimeline"/>
    <dgm:cxn modelId="{340C31AA-99AB-410B-A2D5-0CF65C71CF57}" type="presParOf" srcId="{42A15B0A-2086-48D6-A008-D4A33527747F}" destId="{A95CA4B4-7CF7-4F9F-B06D-075203675B4E}" srcOrd="0" destOrd="0" presId="urn:microsoft.com/office/officeart/2008/layout/CircleAccentTimeline"/>
    <dgm:cxn modelId="{91AADB73-E070-442C-B934-0626C32035E6}" type="presParOf" srcId="{A95CA4B4-7CF7-4F9F-B06D-075203675B4E}" destId="{0D1A4C58-31B5-452E-AF90-B6807A601FCC}" srcOrd="0" destOrd="0" presId="urn:microsoft.com/office/officeart/2008/layout/CircleAccentTimeline"/>
    <dgm:cxn modelId="{FCA2337D-AA04-4413-A0A0-B46F3B41F229}" type="presParOf" srcId="{A95CA4B4-7CF7-4F9F-B06D-075203675B4E}" destId="{22AD1914-1CC6-4916-A4A7-7B24D5960141}" srcOrd="1" destOrd="0" presId="urn:microsoft.com/office/officeart/2008/layout/CircleAccentTimeline"/>
    <dgm:cxn modelId="{527F6683-FC7A-4251-8EA8-D18E26BE384B}" type="presParOf" srcId="{A95CA4B4-7CF7-4F9F-B06D-075203675B4E}" destId="{8AA7FABC-0A42-4B34-82B0-3DEA7008A48A}" srcOrd="2" destOrd="0" presId="urn:microsoft.com/office/officeart/2008/layout/CircleAccentTimeline"/>
    <dgm:cxn modelId="{DEBF08FF-6067-4278-A99C-66A107CB4BC0}" type="presParOf" srcId="{42A15B0A-2086-48D6-A008-D4A33527747F}" destId="{1E23E44D-5D7B-4946-A6AB-C14D18A890B7}" srcOrd="1" destOrd="0" presId="urn:microsoft.com/office/officeart/2008/layout/CircleAccentTimeline"/>
    <dgm:cxn modelId="{7E03B7F8-F8B2-4130-8C4E-6D6F97CA5BB0}" type="presParOf" srcId="{42A15B0A-2086-48D6-A008-D4A33527747F}" destId="{3C18C89D-0E11-4E04-9CD3-B19DDEBEBC0C}" srcOrd="2" destOrd="0" presId="urn:microsoft.com/office/officeart/2008/layout/CircleAccentTimeline"/>
    <dgm:cxn modelId="{52F29D2E-4648-4FC1-944B-88CD6C341910}" type="presParOf" srcId="{42A15B0A-2086-48D6-A008-D4A33527747F}" destId="{FA3BFA69-467D-4E6B-8D04-98C6520EC263}" srcOrd="3" destOrd="0" presId="urn:microsoft.com/office/officeart/2008/layout/CircleAccentTimeline"/>
    <dgm:cxn modelId="{33FBB264-91AA-4EEF-AE61-72F1B14BFF07}" type="presParOf" srcId="{42A15B0A-2086-48D6-A008-D4A33527747F}" destId="{5DB82C25-190E-4F98-A31F-7E933D19F34F}" srcOrd="4" destOrd="0" presId="urn:microsoft.com/office/officeart/2008/layout/CircleAccentTimeline"/>
    <dgm:cxn modelId="{E3ED2DE6-7785-4F69-B1D9-47BDE9E4F76B}" type="presParOf" srcId="{5DB82C25-190E-4F98-A31F-7E933D19F34F}" destId="{55035787-8CB0-4242-9265-CCFA151EB1CB}" srcOrd="0" destOrd="0" presId="urn:microsoft.com/office/officeart/2008/layout/CircleAccentTimeline"/>
    <dgm:cxn modelId="{9E28FEDF-4945-4024-B0FF-E18084A05845}" type="presParOf" srcId="{5DB82C25-190E-4F98-A31F-7E933D19F34F}" destId="{C18928FA-5151-4DC6-B03A-25C812476083}" srcOrd="1" destOrd="0" presId="urn:microsoft.com/office/officeart/2008/layout/CircleAccentTimeline"/>
    <dgm:cxn modelId="{AC5BFDE9-407F-4E12-8FCC-01C54E3816EC}" type="presParOf" srcId="{5DB82C25-190E-4F98-A31F-7E933D19F34F}" destId="{86ED0D6E-596A-4C10-A27E-F74F436659D0}" srcOrd="2" destOrd="0" presId="urn:microsoft.com/office/officeart/2008/layout/CircleAccentTimeline"/>
    <dgm:cxn modelId="{5EE30186-481F-472B-976B-3971A57DF990}" type="presParOf" srcId="{42A15B0A-2086-48D6-A008-D4A33527747F}" destId="{74D56FCF-472F-415D-9D2E-B90910CD7BF2}" srcOrd="5" destOrd="0" presId="urn:microsoft.com/office/officeart/2008/layout/CircleAccentTimeline"/>
    <dgm:cxn modelId="{CE2FBC26-6CA6-4DD0-8EE2-029E3EF22ECB}" type="presParOf" srcId="{42A15B0A-2086-48D6-A008-D4A33527747F}" destId="{1F1D8800-1AE4-4CDE-87DE-B62295171073}" srcOrd="6" destOrd="0" presId="urn:microsoft.com/office/officeart/2008/layout/CircleAccentTimeline"/>
    <dgm:cxn modelId="{505A3212-1711-4AD7-89CD-5F04A81FF89D}" type="presParOf" srcId="{42A15B0A-2086-48D6-A008-D4A33527747F}" destId="{8FE3EED1-1DE2-40DC-9032-5BE4A6C1D9C5}" srcOrd="7" destOrd="0" presId="urn:microsoft.com/office/officeart/2008/layout/CircleAccentTimeline"/>
    <dgm:cxn modelId="{FCDE0358-90AA-4AB2-AC84-596070F57EF8}" type="presParOf" srcId="{42A15B0A-2086-48D6-A008-D4A33527747F}" destId="{4AF7CCD9-D42B-4950-AF6F-34C9BA0CA8B7}" srcOrd="8" destOrd="0" presId="urn:microsoft.com/office/officeart/2008/layout/CircleAccentTimeline"/>
    <dgm:cxn modelId="{09111F0C-F132-44AA-9E55-29643DBF6342}" type="presParOf" srcId="{4AF7CCD9-D42B-4950-AF6F-34C9BA0CA8B7}" destId="{E3EA264D-307F-4372-B11E-9A21AE49A076}" srcOrd="0" destOrd="0" presId="urn:microsoft.com/office/officeart/2008/layout/CircleAccentTimeline"/>
    <dgm:cxn modelId="{BA5DECE9-1C9F-42B7-9BD1-D7F074E185A5}" type="presParOf" srcId="{4AF7CCD9-D42B-4950-AF6F-34C9BA0CA8B7}" destId="{1D0A896C-7777-4DF2-8837-21D2A512086A}" srcOrd="1" destOrd="0" presId="urn:microsoft.com/office/officeart/2008/layout/CircleAccentTimeline"/>
    <dgm:cxn modelId="{0C56461E-8AED-4D04-AAE9-00C117F7D2B4}" type="presParOf" srcId="{4AF7CCD9-D42B-4950-AF6F-34C9BA0CA8B7}" destId="{C4C6CD14-71D6-4E72-BA47-321C98E39C0C}" srcOrd="2" destOrd="0" presId="urn:microsoft.com/office/officeart/2008/layout/CircleAccentTimeline"/>
    <dgm:cxn modelId="{D59A1890-652F-4C9B-9BB5-E8CFC2281535}" type="presParOf" srcId="{42A15B0A-2086-48D6-A008-D4A33527747F}" destId="{45ED46B4-8776-468D-BD63-5C1E3B3F5A96}" srcOrd="9" destOrd="0" presId="urn:microsoft.com/office/officeart/2008/layout/CircleAccentTimeline"/>
    <dgm:cxn modelId="{C68CDB19-3EC0-4798-A647-8A2068525162}" type="presParOf" srcId="{42A15B0A-2086-48D6-A008-D4A33527747F}" destId="{1A6C24D3-131F-4584-9326-0DAC6486897C}" srcOrd="10" destOrd="0" presId="urn:microsoft.com/office/officeart/2008/layout/CircleAccentTimeline"/>
    <dgm:cxn modelId="{33D2B790-3FD4-4652-87F0-823A0C09952E}" type="presParOf" srcId="{42A15B0A-2086-48D6-A008-D4A33527747F}" destId="{C593D809-6737-45E5-84D1-CF7BF07003A3}" srcOrd="11" destOrd="0" presId="urn:microsoft.com/office/officeart/2008/layout/CircleAccentTimeline"/>
    <dgm:cxn modelId="{21B15911-607F-4A1D-8E9F-777F9DF19268}" type="presParOf" srcId="{42A15B0A-2086-48D6-A008-D4A33527747F}" destId="{13897095-7CC3-4930-809F-D0E02F053DD3}" srcOrd="12" destOrd="0" presId="urn:microsoft.com/office/officeart/2008/layout/CircleAccentTimeline"/>
    <dgm:cxn modelId="{15501B0E-CDB3-41EB-8BE0-2C4ADF4D0CED}" type="presParOf" srcId="{13897095-7CC3-4930-809F-D0E02F053DD3}" destId="{03CA9F99-0F8B-4F40-AEC1-3E5B0265F8F5}" srcOrd="0" destOrd="0" presId="urn:microsoft.com/office/officeart/2008/layout/CircleAccentTimeline"/>
    <dgm:cxn modelId="{7D22FA76-0E8D-4133-9BC1-C476BACA8D7F}" type="presParOf" srcId="{13897095-7CC3-4930-809F-D0E02F053DD3}" destId="{ED733D2F-7697-4E75-ADFF-7C4CAB9E5717}" srcOrd="1" destOrd="0" presId="urn:microsoft.com/office/officeart/2008/layout/CircleAccentTimeline"/>
    <dgm:cxn modelId="{834F886A-4A01-4706-BA99-D550E5017127}" type="presParOf" srcId="{13897095-7CC3-4930-809F-D0E02F053DD3}" destId="{94A53A57-50C2-4956-BE24-63B70CA60805}" srcOrd="2" destOrd="0" presId="urn:microsoft.com/office/officeart/2008/layout/CircleAccentTimeline"/>
    <dgm:cxn modelId="{21FC8D42-95F7-416E-A2F9-720AB5018A18}" type="presParOf" srcId="{42A15B0A-2086-48D6-A008-D4A33527747F}" destId="{992B04C8-6D61-4342-BC0E-A9FE8778BFC9}" srcOrd="13" destOrd="0" presId="urn:microsoft.com/office/officeart/2008/layout/CircleAccentTimeline"/>
    <dgm:cxn modelId="{654F7AF0-B130-4A96-B774-80C29C5A5EBF}" type="presParOf" srcId="{42A15B0A-2086-48D6-A008-D4A33527747F}" destId="{DDDF7603-4677-46E7-A10E-AF9E334A6F7A}" srcOrd="1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669DFA-EB54-4370-845A-5C771B19F14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50CC238E-EAF5-4F42-B562-005ED2000836}">
      <dgm:prSet phldrT="[Text]" custT="1"/>
      <dgm:spPr/>
      <dgm:t>
        <a:bodyPr/>
        <a:lstStyle/>
        <a:p>
          <a:r>
            <a:rPr lang="en-GB" sz="1400" baseline="0">
              <a:solidFill>
                <a:schemeClr val="bg1">
                  <a:lumMod val="95000"/>
                </a:schemeClr>
              </a:solidFill>
            </a:rPr>
            <a:t>Fas 2</a:t>
          </a:r>
          <a:endParaRPr lang="en-GB" sz="14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8267048D-1D85-4476-A970-BA36179ED610}" type="parTrans" cxnId="{341C4784-2F2F-4E44-AB52-1445D8D1A80D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92F7A11F-3B6F-452B-987B-0F2573AA0BF1}" type="sibTrans" cxnId="{341C4784-2F2F-4E44-AB52-1445D8D1A80D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55D3BF9A-E6DE-4EE7-A377-4CAA7151A333}">
      <dgm:prSet phldrT="[Text]" custT="1"/>
      <dgm:spPr/>
      <dgm:t>
        <a:bodyPr/>
        <a:lstStyle/>
        <a:p>
          <a:r>
            <a:rPr lang="en-GB" sz="1400" dirty="0">
              <a:solidFill>
                <a:schemeClr val="bg1">
                  <a:lumMod val="95000"/>
                </a:schemeClr>
              </a:solidFill>
            </a:rPr>
            <a:t>Edge</a:t>
          </a:r>
        </a:p>
      </dgm:t>
    </dgm:pt>
    <dgm:pt modelId="{CAC3DD57-53B8-4623-AC94-AA14CD0F963E}" type="sibTrans" cxnId="{CA369DEF-542C-439F-8EA2-4CCB06629BB4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C76E8645-1C97-4754-90F1-7C82103DEB84}" type="parTrans" cxnId="{CA369DEF-542C-439F-8EA2-4CCB06629BB4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62DC8901-3AB2-49C5-B16A-FA255F5AC74E}">
      <dgm:prSet phldrT="[Text]" custT="1"/>
      <dgm:spPr/>
      <dgm:t>
        <a:bodyPr/>
        <a:lstStyle/>
        <a:p>
          <a:r>
            <a:rPr lang="en-GB" sz="1400">
              <a:solidFill>
                <a:schemeClr val="bg1">
                  <a:lumMod val="95000"/>
                </a:schemeClr>
              </a:solidFill>
            </a:rPr>
            <a:t>AI</a:t>
          </a:r>
          <a:endParaRPr lang="en-GB" sz="1400" dirty="0">
            <a:solidFill>
              <a:schemeClr val="bg1">
                <a:lumMod val="95000"/>
              </a:schemeClr>
            </a:solidFill>
          </a:endParaRPr>
        </a:p>
      </dgm:t>
    </dgm:pt>
    <dgm:pt modelId="{3FEB49FF-DC2C-4C65-9668-6CB6AFA1FC20}" type="sibTrans" cxnId="{8187081B-D3FE-474E-A0E0-441D21F4F386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F37FF314-F322-40F9-8643-25E5EE294A70}" type="parTrans" cxnId="{8187081B-D3FE-474E-A0E0-441D21F4F386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8D0B462D-07F8-4AA6-B36C-E7FD7DA1EDD3}">
      <dgm:prSet phldrT="[Text]" custT="1"/>
      <dgm:spPr/>
      <dgm:t>
        <a:bodyPr/>
        <a:lstStyle/>
        <a:p>
          <a:r>
            <a:rPr lang="en-GB" sz="1400">
              <a:solidFill>
                <a:schemeClr val="bg1">
                  <a:lumMod val="95000"/>
                </a:schemeClr>
              </a:solidFill>
            </a:rPr>
            <a:t>Ekosystem</a:t>
          </a:r>
          <a:endParaRPr lang="en-GB" sz="1400" dirty="0">
            <a:solidFill>
              <a:schemeClr val="bg1">
                <a:lumMod val="95000"/>
              </a:schemeClr>
            </a:solidFill>
          </a:endParaRPr>
        </a:p>
      </dgm:t>
    </dgm:pt>
    <dgm:pt modelId="{1F7FFA13-255B-4CF2-8B4D-EE71D8B634BA}" type="sibTrans" cxnId="{28E7DB51-F0C0-4304-AED5-7AF7B605E6C4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5F50DA87-9E68-4C0E-B367-03B955BEB5D4}" type="parTrans" cxnId="{28E7DB51-F0C0-4304-AED5-7AF7B605E6C4}">
      <dgm:prSet/>
      <dgm:spPr/>
      <dgm:t>
        <a:bodyPr/>
        <a:lstStyle/>
        <a:p>
          <a:endParaRPr lang="en-GB" sz="4800">
            <a:solidFill>
              <a:schemeClr val="bg1">
                <a:lumMod val="95000"/>
              </a:schemeClr>
            </a:solidFill>
          </a:endParaRPr>
        </a:p>
      </dgm:t>
    </dgm:pt>
    <dgm:pt modelId="{42A15B0A-2086-48D6-A008-D4A33527747F}" type="pres">
      <dgm:prSet presAssocID="{9A669DFA-EB54-4370-845A-5C771B19F14E}" presName="Name0" presStyleCnt="0">
        <dgm:presLayoutVars>
          <dgm:dir/>
        </dgm:presLayoutVars>
      </dgm:prSet>
      <dgm:spPr/>
    </dgm:pt>
    <dgm:pt modelId="{9A01E191-EC42-44B6-AAF5-8113639C585C}" type="pres">
      <dgm:prSet presAssocID="{50CC238E-EAF5-4F42-B562-005ED2000836}" presName="parComposite" presStyleCnt="0"/>
      <dgm:spPr/>
    </dgm:pt>
    <dgm:pt modelId="{138D16BE-FC97-4DA0-BB95-F1082EB0F5D3}" type="pres">
      <dgm:prSet presAssocID="{50CC238E-EAF5-4F42-B562-005ED2000836}" presName="parBigCircle" presStyleLbl="node0" presStyleIdx="0" presStyleCnt="1"/>
      <dgm:spPr/>
    </dgm:pt>
    <dgm:pt modelId="{E115797A-E4B5-46B2-927D-A841F76F19C9}" type="pres">
      <dgm:prSet presAssocID="{50CC238E-EAF5-4F42-B562-005ED2000836}" presName="parTx" presStyleLbl="revTx" presStyleIdx="0" presStyleCnt="7"/>
      <dgm:spPr/>
    </dgm:pt>
    <dgm:pt modelId="{ABE2C9D0-1D7E-45B5-AE5B-EEC7B67F94A8}" type="pres">
      <dgm:prSet presAssocID="{50CC238E-EAF5-4F42-B562-005ED2000836}" presName="bSpace" presStyleCnt="0"/>
      <dgm:spPr/>
    </dgm:pt>
    <dgm:pt modelId="{ACF9AA0B-353E-4185-B55C-25ED62D57B0D}" type="pres">
      <dgm:prSet presAssocID="{50CC238E-EAF5-4F42-B562-005ED2000836}" presName="parBackupNorm" presStyleCnt="0"/>
      <dgm:spPr/>
    </dgm:pt>
    <dgm:pt modelId="{78AADC5F-543D-47A8-8ED2-DEEE2F4FAB58}" type="pres">
      <dgm:prSet presAssocID="{92F7A11F-3B6F-452B-987B-0F2573AA0BF1}" presName="parSpace" presStyleCnt="0"/>
      <dgm:spPr/>
    </dgm:pt>
    <dgm:pt modelId="{FEB02A74-5742-4903-8184-57A3E652F3EF}" type="pres">
      <dgm:prSet presAssocID="{62DC8901-3AB2-49C5-B16A-FA255F5AC74E}" presName="desBackupLeftNorm" presStyleCnt="0"/>
      <dgm:spPr/>
    </dgm:pt>
    <dgm:pt modelId="{6D885B36-BAF7-4E20-9C95-937B55B50C61}" type="pres">
      <dgm:prSet presAssocID="{62DC8901-3AB2-49C5-B16A-FA255F5AC74E}" presName="desComposite" presStyleCnt="0"/>
      <dgm:spPr/>
    </dgm:pt>
    <dgm:pt modelId="{9DD803D0-1DDA-4EF4-A6B6-743340C02509}" type="pres">
      <dgm:prSet presAssocID="{62DC8901-3AB2-49C5-B16A-FA255F5AC74E}" presName="desCircle" presStyleLbl="node1" presStyleIdx="0" presStyleCnt="3"/>
      <dgm:spPr/>
    </dgm:pt>
    <dgm:pt modelId="{2A2325CC-6B92-420D-B94B-4836AD80451C}" type="pres">
      <dgm:prSet presAssocID="{62DC8901-3AB2-49C5-B16A-FA255F5AC74E}" presName="chTx" presStyleLbl="revTx" presStyleIdx="1" presStyleCnt="7"/>
      <dgm:spPr/>
    </dgm:pt>
    <dgm:pt modelId="{96F4078E-9DAA-4702-86B8-E086DFF266AC}" type="pres">
      <dgm:prSet presAssocID="{62DC8901-3AB2-49C5-B16A-FA255F5AC74E}" presName="desTx" presStyleLbl="revTx" presStyleIdx="2" presStyleCnt="7">
        <dgm:presLayoutVars>
          <dgm:bulletEnabled val="1"/>
        </dgm:presLayoutVars>
      </dgm:prSet>
      <dgm:spPr/>
    </dgm:pt>
    <dgm:pt modelId="{D855A3AE-954F-40F6-A305-506B6E76974C}" type="pres">
      <dgm:prSet presAssocID="{62DC8901-3AB2-49C5-B16A-FA255F5AC74E}" presName="desBackupRightNorm" presStyleCnt="0"/>
      <dgm:spPr/>
    </dgm:pt>
    <dgm:pt modelId="{5D0FF43A-EAF4-4F15-BDFD-DDC8D70C8FAC}" type="pres">
      <dgm:prSet presAssocID="{3FEB49FF-DC2C-4C65-9668-6CB6AFA1FC20}" presName="desSpace" presStyleCnt="0"/>
      <dgm:spPr/>
    </dgm:pt>
    <dgm:pt modelId="{A3A9AA0F-061C-49F0-BC82-EBF079A2B192}" type="pres">
      <dgm:prSet presAssocID="{8D0B462D-07F8-4AA6-B36C-E7FD7DA1EDD3}" presName="desBackupLeftNorm" presStyleCnt="0"/>
      <dgm:spPr/>
    </dgm:pt>
    <dgm:pt modelId="{32F9BABE-8E85-4933-A458-9B92C5316F62}" type="pres">
      <dgm:prSet presAssocID="{8D0B462D-07F8-4AA6-B36C-E7FD7DA1EDD3}" presName="desComposite" presStyleCnt="0"/>
      <dgm:spPr/>
    </dgm:pt>
    <dgm:pt modelId="{EAB7B2B5-81AA-43CA-A00B-BFFF263E0595}" type="pres">
      <dgm:prSet presAssocID="{8D0B462D-07F8-4AA6-B36C-E7FD7DA1EDD3}" presName="desCircle" presStyleLbl="node1" presStyleIdx="1" presStyleCnt="3"/>
      <dgm:spPr/>
    </dgm:pt>
    <dgm:pt modelId="{C6BA1B7B-FBBD-4118-82A6-64C597DCA40D}" type="pres">
      <dgm:prSet presAssocID="{8D0B462D-07F8-4AA6-B36C-E7FD7DA1EDD3}" presName="chTx" presStyleLbl="revTx" presStyleIdx="3" presStyleCnt="7"/>
      <dgm:spPr/>
    </dgm:pt>
    <dgm:pt modelId="{8BAAE2B3-54C7-4DD2-A9A4-0C6E4F47ADBF}" type="pres">
      <dgm:prSet presAssocID="{8D0B462D-07F8-4AA6-B36C-E7FD7DA1EDD3}" presName="desTx" presStyleLbl="revTx" presStyleIdx="4" presStyleCnt="7">
        <dgm:presLayoutVars>
          <dgm:bulletEnabled val="1"/>
        </dgm:presLayoutVars>
      </dgm:prSet>
      <dgm:spPr/>
    </dgm:pt>
    <dgm:pt modelId="{2C71FE68-DFFD-4E13-94D7-81A81AAE5731}" type="pres">
      <dgm:prSet presAssocID="{8D0B462D-07F8-4AA6-B36C-E7FD7DA1EDD3}" presName="desBackupRightNorm" presStyleCnt="0"/>
      <dgm:spPr/>
    </dgm:pt>
    <dgm:pt modelId="{11FFB760-154B-409B-B94C-6488AB5CE7AF}" type="pres">
      <dgm:prSet presAssocID="{1F7FFA13-255B-4CF2-8B4D-EE71D8B634BA}" presName="desSpace" presStyleCnt="0"/>
      <dgm:spPr/>
    </dgm:pt>
    <dgm:pt modelId="{8C753597-BCF0-473E-BFA2-810769691D9F}" type="pres">
      <dgm:prSet presAssocID="{55D3BF9A-E6DE-4EE7-A377-4CAA7151A333}" presName="desBackupLeftNorm" presStyleCnt="0"/>
      <dgm:spPr/>
    </dgm:pt>
    <dgm:pt modelId="{E7865A01-F63D-4606-93DC-8284072A6E3B}" type="pres">
      <dgm:prSet presAssocID="{55D3BF9A-E6DE-4EE7-A377-4CAA7151A333}" presName="desComposite" presStyleCnt="0"/>
      <dgm:spPr/>
    </dgm:pt>
    <dgm:pt modelId="{DB2BE392-3C1C-4DF4-8671-48E0EC36B576}" type="pres">
      <dgm:prSet presAssocID="{55D3BF9A-E6DE-4EE7-A377-4CAA7151A333}" presName="desCircle" presStyleLbl="node1" presStyleIdx="2" presStyleCnt="3"/>
      <dgm:spPr/>
    </dgm:pt>
    <dgm:pt modelId="{EBE7EC0E-D90E-4F3E-91F8-20F6597069CD}" type="pres">
      <dgm:prSet presAssocID="{55D3BF9A-E6DE-4EE7-A377-4CAA7151A333}" presName="chTx" presStyleLbl="revTx" presStyleIdx="5" presStyleCnt="7"/>
      <dgm:spPr/>
    </dgm:pt>
    <dgm:pt modelId="{2117756A-8FE2-4D38-8AE7-EB8DD1394DE6}" type="pres">
      <dgm:prSet presAssocID="{55D3BF9A-E6DE-4EE7-A377-4CAA7151A333}" presName="desTx" presStyleLbl="revTx" presStyleIdx="6" presStyleCnt="7">
        <dgm:presLayoutVars>
          <dgm:bulletEnabled val="1"/>
        </dgm:presLayoutVars>
      </dgm:prSet>
      <dgm:spPr/>
    </dgm:pt>
    <dgm:pt modelId="{49B783A5-8F14-487B-897B-E89559A5B516}" type="pres">
      <dgm:prSet presAssocID="{55D3BF9A-E6DE-4EE7-A377-4CAA7151A333}" presName="desBackupRightNorm" presStyleCnt="0"/>
      <dgm:spPr/>
    </dgm:pt>
    <dgm:pt modelId="{CBFD96D4-38B7-4393-82EE-4256AE5F0708}" type="pres">
      <dgm:prSet presAssocID="{CAC3DD57-53B8-4623-AC94-AA14CD0F963E}" presName="desSpace" presStyleCnt="0"/>
      <dgm:spPr/>
    </dgm:pt>
  </dgm:ptLst>
  <dgm:cxnLst>
    <dgm:cxn modelId="{FC7FDB09-E3A0-4309-9C60-B573E59934D9}" type="presOf" srcId="{8D0B462D-07F8-4AA6-B36C-E7FD7DA1EDD3}" destId="{C6BA1B7B-FBBD-4118-82A6-64C597DCA40D}" srcOrd="0" destOrd="0" presId="urn:microsoft.com/office/officeart/2008/layout/CircleAccentTimeline"/>
    <dgm:cxn modelId="{8187081B-D3FE-474E-A0E0-441D21F4F386}" srcId="{50CC238E-EAF5-4F42-B562-005ED2000836}" destId="{62DC8901-3AB2-49C5-B16A-FA255F5AC74E}" srcOrd="0" destOrd="0" parTransId="{F37FF314-F322-40F9-8643-25E5EE294A70}" sibTransId="{3FEB49FF-DC2C-4C65-9668-6CB6AFA1FC20}"/>
    <dgm:cxn modelId="{40235B4C-9445-44B5-AD51-E5201FD97A4A}" type="presOf" srcId="{50CC238E-EAF5-4F42-B562-005ED2000836}" destId="{E115797A-E4B5-46B2-927D-A841F76F19C9}" srcOrd="0" destOrd="0" presId="urn:microsoft.com/office/officeart/2008/layout/CircleAccentTimeline"/>
    <dgm:cxn modelId="{3D4E3770-53A1-4276-9030-D6E2151379B1}" type="presOf" srcId="{9A669DFA-EB54-4370-845A-5C771B19F14E}" destId="{42A15B0A-2086-48D6-A008-D4A33527747F}" srcOrd="0" destOrd="0" presId="urn:microsoft.com/office/officeart/2008/layout/CircleAccentTimeline"/>
    <dgm:cxn modelId="{28E7DB51-F0C0-4304-AED5-7AF7B605E6C4}" srcId="{50CC238E-EAF5-4F42-B562-005ED2000836}" destId="{8D0B462D-07F8-4AA6-B36C-E7FD7DA1EDD3}" srcOrd="1" destOrd="0" parTransId="{5F50DA87-9E68-4C0E-B367-03B955BEB5D4}" sibTransId="{1F7FFA13-255B-4CF2-8B4D-EE71D8B634BA}"/>
    <dgm:cxn modelId="{341C4784-2F2F-4E44-AB52-1445D8D1A80D}" srcId="{9A669DFA-EB54-4370-845A-5C771B19F14E}" destId="{50CC238E-EAF5-4F42-B562-005ED2000836}" srcOrd="0" destOrd="0" parTransId="{8267048D-1D85-4476-A970-BA36179ED610}" sibTransId="{92F7A11F-3B6F-452B-987B-0F2573AA0BF1}"/>
    <dgm:cxn modelId="{D4733DAF-761E-4E40-BE92-14420F0BDA3D}" type="presOf" srcId="{62DC8901-3AB2-49C5-B16A-FA255F5AC74E}" destId="{2A2325CC-6B92-420D-B94B-4836AD80451C}" srcOrd="0" destOrd="0" presId="urn:microsoft.com/office/officeart/2008/layout/CircleAccentTimeline"/>
    <dgm:cxn modelId="{E18AC1DF-2058-4942-A2DA-830CFE6F68EB}" type="presOf" srcId="{55D3BF9A-E6DE-4EE7-A377-4CAA7151A333}" destId="{EBE7EC0E-D90E-4F3E-91F8-20F6597069CD}" srcOrd="0" destOrd="0" presId="urn:microsoft.com/office/officeart/2008/layout/CircleAccentTimeline"/>
    <dgm:cxn modelId="{CA369DEF-542C-439F-8EA2-4CCB06629BB4}" srcId="{50CC238E-EAF5-4F42-B562-005ED2000836}" destId="{55D3BF9A-E6DE-4EE7-A377-4CAA7151A333}" srcOrd="2" destOrd="0" parTransId="{C76E8645-1C97-4754-90F1-7C82103DEB84}" sibTransId="{CAC3DD57-53B8-4623-AC94-AA14CD0F963E}"/>
    <dgm:cxn modelId="{C9FD7514-041A-4595-9062-6784A2959832}" type="presParOf" srcId="{42A15B0A-2086-48D6-A008-D4A33527747F}" destId="{9A01E191-EC42-44B6-AAF5-8113639C585C}" srcOrd="0" destOrd="0" presId="urn:microsoft.com/office/officeart/2008/layout/CircleAccentTimeline"/>
    <dgm:cxn modelId="{2CF296D8-149C-4B45-A76F-A8665FAAD212}" type="presParOf" srcId="{9A01E191-EC42-44B6-AAF5-8113639C585C}" destId="{138D16BE-FC97-4DA0-BB95-F1082EB0F5D3}" srcOrd="0" destOrd="0" presId="urn:microsoft.com/office/officeart/2008/layout/CircleAccentTimeline"/>
    <dgm:cxn modelId="{2C382CDB-459B-41BF-A9B2-00C93758FF82}" type="presParOf" srcId="{9A01E191-EC42-44B6-AAF5-8113639C585C}" destId="{E115797A-E4B5-46B2-927D-A841F76F19C9}" srcOrd="1" destOrd="0" presId="urn:microsoft.com/office/officeart/2008/layout/CircleAccentTimeline"/>
    <dgm:cxn modelId="{69630827-C284-4112-B2C7-DEE125655DE6}" type="presParOf" srcId="{9A01E191-EC42-44B6-AAF5-8113639C585C}" destId="{ABE2C9D0-1D7E-45B5-AE5B-EEC7B67F94A8}" srcOrd="2" destOrd="0" presId="urn:microsoft.com/office/officeart/2008/layout/CircleAccentTimeline"/>
    <dgm:cxn modelId="{A8835AEC-A95D-4348-8F1A-24E0983872A7}" type="presParOf" srcId="{42A15B0A-2086-48D6-A008-D4A33527747F}" destId="{ACF9AA0B-353E-4185-B55C-25ED62D57B0D}" srcOrd="1" destOrd="0" presId="urn:microsoft.com/office/officeart/2008/layout/CircleAccentTimeline"/>
    <dgm:cxn modelId="{625961D3-7ED0-4886-A4C4-52183C1FAB71}" type="presParOf" srcId="{42A15B0A-2086-48D6-A008-D4A33527747F}" destId="{78AADC5F-543D-47A8-8ED2-DEEE2F4FAB58}" srcOrd="2" destOrd="0" presId="urn:microsoft.com/office/officeart/2008/layout/CircleAccentTimeline"/>
    <dgm:cxn modelId="{14A272E6-0DFA-4E3B-8DEB-B8B4A4E4A3BC}" type="presParOf" srcId="{42A15B0A-2086-48D6-A008-D4A33527747F}" destId="{FEB02A74-5742-4903-8184-57A3E652F3EF}" srcOrd="3" destOrd="0" presId="urn:microsoft.com/office/officeart/2008/layout/CircleAccentTimeline"/>
    <dgm:cxn modelId="{A4CB6BD9-4B20-49E6-8FAA-C644E70DE963}" type="presParOf" srcId="{42A15B0A-2086-48D6-A008-D4A33527747F}" destId="{6D885B36-BAF7-4E20-9C95-937B55B50C61}" srcOrd="4" destOrd="0" presId="urn:microsoft.com/office/officeart/2008/layout/CircleAccentTimeline"/>
    <dgm:cxn modelId="{CFC8621E-B184-4B85-A243-3A4175D697B3}" type="presParOf" srcId="{6D885B36-BAF7-4E20-9C95-937B55B50C61}" destId="{9DD803D0-1DDA-4EF4-A6B6-743340C02509}" srcOrd="0" destOrd="0" presId="urn:microsoft.com/office/officeart/2008/layout/CircleAccentTimeline"/>
    <dgm:cxn modelId="{B78BB3CB-2CE1-473A-BC1A-168E64653452}" type="presParOf" srcId="{6D885B36-BAF7-4E20-9C95-937B55B50C61}" destId="{2A2325CC-6B92-420D-B94B-4836AD80451C}" srcOrd="1" destOrd="0" presId="urn:microsoft.com/office/officeart/2008/layout/CircleAccentTimeline"/>
    <dgm:cxn modelId="{4DA79F43-2DD2-4B38-86E1-3658184BCCB8}" type="presParOf" srcId="{6D885B36-BAF7-4E20-9C95-937B55B50C61}" destId="{96F4078E-9DAA-4702-86B8-E086DFF266AC}" srcOrd="2" destOrd="0" presId="urn:microsoft.com/office/officeart/2008/layout/CircleAccentTimeline"/>
    <dgm:cxn modelId="{1F30031F-B78F-4347-8145-179A7A87D411}" type="presParOf" srcId="{42A15B0A-2086-48D6-A008-D4A33527747F}" destId="{D855A3AE-954F-40F6-A305-506B6E76974C}" srcOrd="5" destOrd="0" presId="urn:microsoft.com/office/officeart/2008/layout/CircleAccentTimeline"/>
    <dgm:cxn modelId="{10434D9C-698A-435B-B497-BAAC9FF42AB0}" type="presParOf" srcId="{42A15B0A-2086-48D6-A008-D4A33527747F}" destId="{5D0FF43A-EAF4-4F15-BDFD-DDC8D70C8FAC}" srcOrd="6" destOrd="0" presId="urn:microsoft.com/office/officeart/2008/layout/CircleAccentTimeline"/>
    <dgm:cxn modelId="{BE5E3C57-0168-4AD0-B1D0-B80BA9CE7034}" type="presParOf" srcId="{42A15B0A-2086-48D6-A008-D4A33527747F}" destId="{A3A9AA0F-061C-49F0-BC82-EBF079A2B192}" srcOrd="7" destOrd="0" presId="urn:microsoft.com/office/officeart/2008/layout/CircleAccentTimeline"/>
    <dgm:cxn modelId="{3067F3A4-1430-427B-BB10-095B360BC15C}" type="presParOf" srcId="{42A15B0A-2086-48D6-A008-D4A33527747F}" destId="{32F9BABE-8E85-4933-A458-9B92C5316F62}" srcOrd="8" destOrd="0" presId="urn:microsoft.com/office/officeart/2008/layout/CircleAccentTimeline"/>
    <dgm:cxn modelId="{ED8F86DB-76F6-47CA-B601-3D15AA2AF964}" type="presParOf" srcId="{32F9BABE-8E85-4933-A458-9B92C5316F62}" destId="{EAB7B2B5-81AA-43CA-A00B-BFFF263E0595}" srcOrd="0" destOrd="0" presId="urn:microsoft.com/office/officeart/2008/layout/CircleAccentTimeline"/>
    <dgm:cxn modelId="{CD5A88FC-02A6-4E54-8377-E57CBAA61B9C}" type="presParOf" srcId="{32F9BABE-8E85-4933-A458-9B92C5316F62}" destId="{C6BA1B7B-FBBD-4118-82A6-64C597DCA40D}" srcOrd="1" destOrd="0" presId="urn:microsoft.com/office/officeart/2008/layout/CircleAccentTimeline"/>
    <dgm:cxn modelId="{7C7CE9B8-7792-4009-8FE1-DECCC92D7752}" type="presParOf" srcId="{32F9BABE-8E85-4933-A458-9B92C5316F62}" destId="{8BAAE2B3-54C7-4DD2-A9A4-0C6E4F47ADBF}" srcOrd="2" destOrd="0" presId="urn:microsoft.com/office/officeart/2008/layout/CircleAccentTimeline"/>
    <dgm:cxn modelId="{CD0742BB-D048-4972-A308-05E7EB4B0915}" type="presParOf" srcId="{42A15B0A-2086-48D6-A008-D4A33527747F}" destId="{2C71FE68-DFFD-4E13-94D7-81A81AAE5731}" srcOrd="9" destOrd="0" presId="urn:microsoft.com/office/officeart/2008/layout/CircleAccentTimeline"/>
    <dgm:cxn modelId="{1AF834E1-8768-47FD-AA6E-41805CC8D865}" type="presParOf" srcId="{42A15B0A-2086-48D6-A008-D4A33527747F}" destId="{11FFB760-154B-409B-B94C-6488AB5CE7AF}" srcOrd="10" destOrd="0" presId="urn:microsoft.com/office/officeart/2008/layout/CircleAccentTimeline"/>
    <dgm:cxn modelId="{92365833-30BA-40AD-9A6A-57664F7C24F7}" type="presParOf" srcId="{42A15B0A-2086-48D6-A008-D4A33527747F}" destId="{8C753597-BCF0-473E-BFA2-810769691D9F}" srcOrd="11" destOrd="0" presId="urn:microsoft.com/office/officeart/2008/layout/CircleAccentTimeline"/>
    <dgm:cxn modelId="{3483F6FB-4469-4C53-901F-1CE0AFABA24A}" type="presParOf" srcId="{42A15B0A-2086-48D6-A008-D4A33527747F}" destId="{E7865A01-F63D-4606-93DC-8284072A6E3B}" srcOrd="12" destOrd="0" presId="urn:microsoft.com/office/officeart/2008/layout/CircleAccentTimeline"/>
    <dgm:cxn modelId="{DEDF65B3-2B10-4AFF-94C2-0D40B7E99EB7}" type="presParOf" srcId="{E7865A01-F63D-4606-93DC-8284072A6E3B}" destId="{DB2BE392-3C1C-4DF4-8671-48E0EC36B576}" srcOrd="0" destOrd="0" presId="urn:microsoft.com/office/officeart/2008/layout/CircleAccentTimeline"/>
    <dgm:cxn modelId="{4485944F-78FA-4B38-A723-F073E38FF733}" type="presParOf" srcId="{E7865A01-F63D-4606-93DC-8284072A6E3B}" destId="{EBE7EC0E-D90E-4F3E-91F8-20F6597069CD}" srcOrd="1" destOrd="0" presId="urn:microsoft.com/office/officeart/2008/layout/CircleAccentTimeline"/>
    <dgm:cxn modelId="{BA4E677B-FBDE-4BD9-AA20-DAA48ACF08FD}" type="presParOf" srcId="{E7865A01-F63D-4606-93DC-8284072A6E3B}" destId="{2117756A-8FE2-4D38-8AE7-EB8DD1394DE6}" srcOrd="2" destOrd="0" presId="urn:microsoft.com/office/officeart/2008/layout/CircleAccentTimeline"/>
    <dgm:cxn modelId="{7BDEEE54-C5B4-45CC-9240-7332183F61A3}" type="presParOf" srcId="{42A15B0A-2086-48D6-A008-D4A33527747F}" destId="{49B783A5-8F14-487B-897B-E89559A5B516}" srcOrd="13" destOrd="0" presId="urn:microsoft.com/office/officeart/2008/layout/CircleAccentTimeline"/>
    <dgm:cxn modelId="{D4E0FA5B-22CB-41AA-AF49-CDAAAAB4B148}" type="presParOf" srcId="{42A15B0A-2086-48D6-A008-D4A33527747F}" destId="{CBFD96D4-38B7-4393-82EE-4256AE5F0708}" srcOrd="1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E9BC54-B600-457D-8307-662855E35B2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2523300E-8448-4571-A86A-A0E6C4654514}">
      <dgm:prSet phldrT="[Text]"/>
      <dgm:spPr/>
      <dgm:t>
        <a:bodyPr/>
        <a:lstStyle/>
        <a:p>
          <a:r>
            <a:rPr lang="sv-SE" dirty="0">
              <a:solidFill>
                <a:schemeClr val="bg1"/>
              </a:solidFill>
            </a:rPr>
            <a:t>Plattform</a:t>
          </a:r>
        </a:p>
      </dgm:t>
    </dgm:pt>
    <dgm:pt modelId="{25CB5CF4-B24A-4A44-84B0-2E21DA643E3D}" type="parTrans" cxnId="{1BBBD58F-9ADA-42C3-BAA8-BE09367BA471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CA1E157A-0F78-4541-A066-34341A42EDD9}" type="sibTrans" cxnId="{1BBBD58F-9ADA-42C3-BAA8-BE09367BA471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7743E8A6-238D-457A-A794-B5C5AACC5684}">
      <dgm:prSet phldrT="[Text]"/>
      <dgm:spPr/>
      <dgm:t>
        <a:bodyPr/>
        <a:lstStyle/>
        <a:p>
          <a:r>
            <a:rPr lang="sv-SE" dirty="0">
              <a:solidFill>
                <a:schemeClr val="bg1"/>
              </a:solidFill>
            </a:rPr>
            <a:t>Piloter</a:t>
          </a:r>
        </a:p>
      </dgm:t>
    </dgm:pt>
    <dgm:pt modelId="{C1C3C902-8706-467C-8175-383F33150EC9}" type="parTrans" cxnId="{D147525F-B1B0-48EE-A7B1-B7763016942B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2DAD8392-15BB-4D44-BB2D-6710DB293400}" type="sibTrans" cxnId="{D147525F-B1B0-48EE-A7B1-B7763016942B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D1B26212-B9D9-4BE6-BF21-47B0826EC40E}">
      <dgm:prSet phldrT="[Text]"/>
      <dgm:spPr/>
      <dgm:t>
        <a:bodyPr/>
        <a:lstStyle/>
        <a:p>
          <a:r>
            <a:rPr lang="sv-SE" dirty="0" err="1">
              <a:solidFill>
                <a:schemeClr val="bg1"/>
              </a:solidFill>
            </a:rPr>
            <a:t>Hackathons</a:t>
          </a:r>
          <a:endParaRPr lang="sv-SE" dirty="0">
            <a:solidFill>
              <a:schemeClr val="bg1"/>
            </a:solidFill>
          </a:endParaRPr>
        </a:p>
      </dgm:t>
    </dgm:pt>
    <dgm:pt modelId="{AF8FF280-73FC-44C7-B42A-65A872B69207}" type="parTrans" cxnId="{BC6640E9-EE95-4E50-870F-5F80D759958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1A8E08A4-D25A-4A31-BD3F-E1BA56B1D80A}" type="sibTrans" cxnId="{BC6640E9-EE95-4E50-870F-5F80D759958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625A31E6-9A2A-47E9-BC61-443986B661B6}" type="pres">
      <dgm:prSet presAssocID="{35E9BC54-B600-457D-8307-662855E35B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CD2DB42-67FC-433E-B370-88AA16BA02EC}" type="pres">
      <dgm:prSet presAssocID="{2523300E-8448-4571-A86A-A0E6C4654514}" presName="Accent1" presStyleCnt="0"/>
      <dgm:spPr/>
    </dgm:pt>
    <dgm:pt modelId="{A061DFC4-FF52-4A99-9555-F9B854874F91}" type="pres">
      <dgm:prSet presAssocID="{2523300E-8448-4571-A86A-A0E6C4654514}" presName="Accent" presStyleLbl="node1" presStyleIdx="0" presStyleCnt="3"/>
      <dgm:spPr/>
    </dgm:pt>
    <dgm:pt modelId="{CD4C4CD6-9C57-40D8-9EB4-D6B9E5D23591}" type="pres">
      <dgm:prSet presAssocID="{2523300E-8448-4571-A86A-A0E6C465451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FBE8513-70D2-4AB2-B58E-B0807D1D8E10}" type="pres">
      <dgm:prSet presAssocID="{7743E8A6-238D-457A-A794-B5C5AACC5684}" presName="Accent2" presStyleCnt="0"/>
      <dgm:spPr/>
    </dgm:pt>
    <dgm:pt modelId="{6821F8B6-C5A3-4EE4-89F9-1A1E57268529}" type="pres">
      <dgm:prSet presAssocID="{7743E8A6-238D-457A-A794-B5C5AACC5684}" presName="Accent" presStyleLbl="node1" presStyleIdx="1" presStyleCnt="3"/>
      <dgm:spPr/>
    </dgm:pt>
    <dgm:pt modelId="{754484D9-A9AF-411E-A42C-4A92281AFDB2}" type="pres">
      <dgm:prSet presAssocID="{7743E8A6-238D-457A-A794-B5C5AACC568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0EEAD74-0793-4194-AA7A-9D572D94544D}" type="pres">
      <dgm:prSet presAssocID="{D1B26212-B9D9-4BE6-BF21-47B0826EC40E}" presName="Accent3" presStyleCnt="0"/>
      <dgm:spPr/>
    </dgm:pt>
    <dgm:pt modelId="{BF5E4C53-37F9-4655-B53A-1C54A8FD595C}" type="pres">
      <dgm:prSet presAssocID="{D1B26212-B9D9-4BE6-BF21-47B0826EC40E}" presName="Accent" presStyleLbl="node1" presStyleIdx="2" presStyleCnt="3"/>
      <dgm:spPr/>
    </dgm:pt>
    <dgm:pt modelId="{2D2E7E6E-83A0-42DD-A446-4D6D11356F4B}" type="pres">
      <dgm:prSet presAssocID="{D1B26212-B9D9-4BE6-BF21-47B0826EC40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ABA3316-9215-4EF8-B6AE-E64BC12AD09E}" type="presOf" srcId="{35E9BC54-B600-457D-8307-662855E35B23}" destId="{625A31E6-9A2A-47E9-BC61-443986B661B6}" srcOrd="0" destOrd="0" presId="urn:microsoft.com/office/officeart/2009/layout/CircleArrowProcess"/>
    <dgm:cxn modelId="{9D4F2820-DCC0-4259-A763-EEDEF2EED336}" type="presOf" srcId="{2523300E-8448-4571-A86A-A0E6C4654514}" destId="{CD4C4CD6-9C57-40D8-9EB4-D6B9E5D23591}" srcOrd="0" destOrd="0" presId="urn:microsoft.com/office/officeart/2009/layout/CircleArrowProcess"/>
    <dgm:cxn modelId="{D147525F-B1B0-48EE-A7B1-B7763016942B}" srcId="{35E9BC54-B600-457D-8307-662855E35B23}" destId="{7743E8A6-238D-457A-A794-B5C5AACC5684}" srcOrd="1" destOrd="0" parTransId="{C1C3C902-8706-467C-8175-383F33150EC9}" sibTransId="{2DAD8392-15BB-4D44-BB2D-6710DB293400}"/>
    <dgm:cxn modelId="{1BBBD58F-9ADA-42C3-BAA8-BE09367BA471}" srcId="{35E9BC54-B600-457D-8307-662855E35B23}" destId="{2523300E-8448-4571-A86A-A0E6C4654514}" srcOrd="0" destOrd="0" parTransId="{25CB5CF4-B24A-4A44-84B0-2E21DA643E3D}" sibTransId="{CA1E157A-0F78-4541-A066-34341A42EDD9}"/>
    <dgm:cxn modelId="{FDBC45C7-15F0-4D11-9B2B-5E46611A5543}" type="presOf" srcId="{7743E8A6-238D-457A-A794-B5C5AACC5684}" destId="{754484D9-A9AF-411E-A42C-4A92281AFDB2}" srcOrd="0" destOrd="0" presId="urn:microsoft.com/office/officeart/2009/layout/CircleArrowProcess"/>
    <dgm:cxn modelId="{BC6640E9-EE95-4E50-870F-5F80D759958A}" srcId="{35E9BC54-B600-457D-8307-662855E35B23}" destId="{D1B26212-B9D9-4BE6-BF21-47B0826EC40E}" srcOrd="2" destOrd="0" parTransId="{AF8FF280-73FC-44C7-B42A-65A872B69207}" sibTransId="{1A8E08A4-D25A-4A31-BD3F-E1BA56B1D80A}"/>
    <dgm:cxn modelId="{8FA7DDEE-A208-4494-B0A3-4D0F1D2851B8}" type="presOf" srcId="{D1B26212-B9D9-4BE6-BF21-47B0826EC40E}" destId="{2D2E7E6E-83A0-42DD-A446-4D6D11356F4B}" srcOrd="0" destOrd="0" presId="urn:microsoft.com/office/officeart/2009/layout/CircleArrowProcess"/>
    <dgm:cxn modelId="{4E8A08F1-A78A-41AD-8CDD-B81B5503E0A4}" type="presParOf" srcId="{625A31E6-9A2A-47E9-BC61-443986B661B6}" destId="{5CD2DB42-67FC-433E-B370-88AA16BA02EC}" srcOrd="0" destOrd="0" presId="urn:microsoft.com/office/officeart/2009/layout/CircleArrowProcess"/>
    <dgm:cxn modelId="{F0575356-B151-4096-9633-159D52C0C3D9}" type="presParOf" srcId="{5CD2DB42-67FC-433E-B370-88AA16BA02EC}" destId="{A061DFC4-FF52-4A99-9555-F9B854874F91}" srcOrd="0" destOrd="0" presId="urn:microsoft.com/office/officeart/2009/layout/CircleArrowProcess"/>
    <dgm:cxn modelId="{9D725BBA-8FA6-4577-B7A9-D2C41402B1CB}" type="presParOf" srcId="{625A31E6-9A2A-47E9-BC61-443986B661B6}" destId="{CD4C4CD6-9C57-40D8-9EB4-D6B9E5D23591}" srcOrd="1" destOrd="0" presId="urn:microsoft.com/office/officeart/2009/layout/CircleArrowProcess"/>
    <dgm:cxn modelId="{42C09B6C-A4A6-40AA-92BE-CA9E3EAF1BD0}" type="presParOf" srcId="{625A31E6-9A2A-47E9-BC61-443986B661B6}" destId="{9FBE8513-70D2-4AB2-B58E-B0807D1D8E10}" srcOrd="2" destOrd="0" presId="urn:microsoft.com/office/officeart/2009/layout/CircleArrowProcess"/>
    <dgm:cxn modelId="{87B75073-0E54-4F70-8E11-A632218FE2AD}" type="presParOf" srcId="{9FBE8513-70D2-4AB2-B58E-B0807D1D8E10}" destId="{6821F8B6-C5A3-4EE4-89F9-1A1E57268529}" srcOrd="0" destOrd="0" presId="urn:microsoft.com/office/officeart/2009/layout/CircleArrowProcess"/>
    <dgm:cxn modelId="{8A9EA2B6-F4EF-4E1C-9E87-DFE2AAFDE67F}" type="presParOf" srcId="{625A31E6-9A2A-47E9-BC61-443986B661B6}" destId="{754484D9-A9AF-411E-A42C-4A92281AFDB2}" srcOrd="3" destOrd="0" presId="urn:microsoft.com/office/officeart/2009/layout/CircleArrowProcess"/>
    <dgm:cxn modelId="{DC3EF1EA-2056-4ED4-B928-D507F11535D3}" type="presParOf" srcId="{625A31E6-9A2A-47E9-BC61-443986B661B6}" destId="{F0EEAD74-0793-4194-AA7A-9D572D94544D}" srcOrd="4" destOrd="0" presId="urn:microsoft.com/office/officeart/2009/layout/CircleArrowProcess"/>
    <dgm:cxn modelId="{1BD0EF65-99F3-4CF3-8CE2-0EB632A79439}" type="presParOf" srcId="{F0EEAD74-0793-4194-AA7A-9D572D94544D}" destId="{BF5E4C53-37F9-4655-B53A-1C54A8FD595C}" srcOrd="0" destOrd="0" presId="urn:microsoft.com/office/officeart/2009/layout/CircleArrowProcess"/>
    <dgm:cxn modelId="{708BD694-6144-45B8-A272-83976825EF58}" type="presParOf" srcId="{625A31E6-9A2A-47E9-BC61-443986B661B6}" destId="{2D2E7E6E-83A0-42DD-A446-4D6D11356F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E9BC54-B600-457D-8307-662855E35B2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2523300E-8448-4571-A86A-A0E6C4654514}">
      <dgm:prSet phldrT="[Text]"/>
      <dgm:spPr/>
      <dgm:t>
        <a:bodyPr/>
        <a:lstStyle/>
        <a:p>
          <a:r>
            <a:rPr lang="sv-SE">
              <a:solidFill>
                <a:schemeClr val="bg1"/>
              </a:solidFill>
            </a:rPr>
            <a:t>AI</a:t>
          </a:r>
          <a:endParaRPr lang="sv-SE" dirty="0">
            <a:solidFill>
              <a:schemeClr val="bg1"/>
            </a:solidFill>
          </a:endParaRPr>
        </a:p>
      </dgm:t>
    </dgm:pt>
    <dgm:pt modelId="{25CB5CF4-B24A-4A44-84B0-2E21DA643E3D}" type="parTrans" cxnId="{1BBBD58F-9ADA-42C3-BAA8-BE09367BA471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CA1E157A-0F78-4541-A066-34341A42EDD9}" type="sibTrans" cxnId="{1BBBD58F-9ADA-42C3-BAA8-BE09367BA471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7743E8A6-238D-457A-A794-B5C5AACC5684}">
      <dgm:prSet phldrT="[Text]"/>
      <dgm:spPr/>
      <dgm:t>
        <a:bodyPr/>
        <a:lstStyle/>
        <a:p>
          <a:r>
            <a:rPr lang="sv-SE">
              <a:solidFill>
                <a:schemeClr val="bg1"/>
              </a:solidFill>
            </a:rPr>
            <a:t>Ekosystem</a:t>
          </a:r>
          <a:endParaRPr lang="sv-SE" dirty="0">
            <a:solidFill>
              <a:schemeClr val="bg1"/>
            </a:solidFill>
          </a:endParaRPr>
        </a:p>
      </dgm:t>
    </dgm:pt>
    <dgm:pt modelId="{C1C3C902-8706-467C-8175-383F33150EC9}" type="parTrans" cxnId="{D147525F-B1B0-48EE-A7B1-B7763016942B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2DAD8392-15BB-4D44-BB2D-6710DB293400}" type="sibTrans" cxnId="{D147525F-B1B0-48EE-A7B1-B7763016942B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D1B26212-B9D9-4BE6-BF21-47B0826EC40E}">
      <dgm:prSet phldrT="[Text]"/>
      <dgm:spPr/>
      <dgm:t>
        <a:bodyPr/>
        <a:lstStyle/>
        <a:p>
          <a:r>
            <a:rPr lang="sv-SE">
              <a:solidFill>
                <a:schemeClr val="bg1"/>
              </a:solidFill>
            </a:rPr>
            <a:t>Edge</a:t>
          </a:r>
          <a:endParaRPr lang="sv-SE" dirty="0">
            <a:solidFill>
              <a:schemeClr val="bg1"/>
            </a:solidFill>
          </a:endParaRPr>
        </a:p>
      </dgm:t>
    </dgm:pt>
    <dgm:pt modelId="{AF8FF280-73FC-44C7-B42A-65A872B69207}" type="parTrans" cxnId="{BC6640E9-EE95-4E50-870F-5F80D759958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1A8E08A4-D25A-4A31-BD3F-E1BA56B1D80A}" type="sibTrans" cxnId="{BC6640E9-EE95-4E50-870F-5F80D759958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625A31E6-9A2A-47E9-BC61-443986B661B6}" type="pres">
      <dgm:prSet presAssocID="{35E9BC54-B600-457D-8307-662855E35B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CD2DB42-67FC-433E-B370-88AA16BA02EC}" type="pres">
      <dgm:prSet presAssocID="{2523300E-8448-4571-A86A-A0E6C4654514}" presName="Accent1" presStyleCnt="0"/>
      <dgm:spPr/>
    </dgm:pt>
    <dgm:pt modelId="{A061DFC4-FF52-4A99-9555-F9B854874F91}" type="pres">
      <dgm:prSet presAssocID="{2523300E-8448-4571-A86A-A0E6C4654514}" presName="Accent" presStyleLbl="node1" presStyleIdx="0" presStyleCnt="3"/>
      <dgm:spPr/>
    </dgm:pt>
    <dgm:pt modelId="{CD4C4CD6-9C57-40D8-9EB4-D6B9E5D23591}" type="pres">
      <dgm:prSet presAssocID="{2523300E-8448-4571-A86A-A0E6C465451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FBE8513-70D2-4AB2-B58E-B0807D1D8E10}" type="pres">
      <dgm:prSet presAssocID="{7743E8A6-238D-457A-A794-B5C5AACC5684}" presName="Accent2" presStyleCnt="0"/>
      <dgm:spPr/>
    </dgm:pt>
    <dgm:pt modelId="{6821F8B6-C5A3-4EE4-89F9-1A1E57268529}" type="pres">
      <dgm:prSet presAssocID="{7743E8A6-238D-457A-A794-B5C5AACC5684}" presName="Accent" presStyleLbl="node1" presStyleIdx="1" presStyleCnt="3" custLinFactNeighborX="-277" custLinFactNeighborY="-149"/>
      <dgm:spPr/>
    </dgm:pt>
    <dgm:pt modelId="{754484D9-A9AF-411E-A42C-4A92281AFDB2}" type="pres">
      <dgm:prSet presAssocID="{7743E8A6-238D-457A-A794-B5C5AACC568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0EEAD74-0793-4194-AA7A-9D572D94544D}" type="pres">
      <dgm:prSet presAssocID="{D1B26212-B9D9-4BE6-BF21-47B0826EC40E}" presName="Accent3" presStyleCnt="0"/>
      <dgm:spPr/>
    </dgm:pt>
    <dgm:pt modelId="{BF5E4C53-37F9-4655-B53A-1C54A8FD595C}" type="pres">
      <dgm:prSet presAssocID="{D1B26212-B9D9-4BE6-BF21-47B0826EC40E}" presName="Accent" presStyleLbl="node1" presStyleIdx="2" presStyleCnt="3"/>
      <dgm:spPr/>
    </dgm:pt>
    <dgm:pt modelId="{2D2E7E6E-83A0-42DD-A446-4D6D11356F4B}" type="pres">
      <dgm:prSet presAssocID="{D1B26212-B9D9-4BE6-BF21-47B0826EC40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ABA3316-9215-4EF8-B6AE-E64BC12AD09E}" type="presOf" srcId="{35E9BC54-B600-457D-8307-662855E35B23}" destId="{625A31E6-9A2A-47E9-BC61-443986B661B6}" srcOrd="0" destOrd="0" presId="urn:microsoft.com/office/officeart/2009/layout/CircleArrowProcess"/>
    <dgm:cxn modelId="{9D4F2820-DCC0-4259-A763-EEDEF2EED336}" type="presOf" srcId="{2523300E-8448-4571-A86A-A0E6C4654514}" destId="{CD4C4CD6-9C57-40D8-9EB4-D6B9E5D23591}" srcOrd="0" destOrd="0" presId="urn:microsoft.com/office/officeart/2009/layout/CircleArrowProcess"/>
    <dgm:cxn modelId="{D147525F-B1B0-48EE-A7B1-B7763016942B}" srcId="{35E9BC54-B600-457D-8307-662855E35B23}" destId="{7743E8A6-238D-457A-A794-B5C5AACC5684}" srcOrd="1" destOrd="0" parTransId="{C1C3C902-8706-467C-8175-383F33150EC9}" sibTransId="{2DAD8392-15BB-4D44-BB2D-6710DB293400}"/>
    <dgm:cxn modelId="{1BBBD58F-9ADA-42C3-BAA8-BE09367BA471}" srcId="{35E9BC54-B600-457D-8307-662855E35B23}" destId="{2523300E-8448-4571-A86A-A0E6C4654514}" srcOrd="0" destOrd="0" parTransId="{25CB5CF4-B24A-4A44-84B0-2E21DA643E3D}" sibTransId="{CA1E157A-0F78-4541-A066-34341A42EDD9}"/>
    <dgm:cxn modelId="{FDBC45C7-15F0-4D11-9B2B-5E46611A5543}" type="presOf" srcId="{7743E8A6-238D-457A-A794-B5C5AACC5684}" destId="{754484D9-A9AF-411E-A42C-4A92281AFDB2}" srcOrd="0" destOrd="0" presId="urn:microsoft.com/office/officeart/2009/layout/CircleArrowProcess"/>
    <dgm:cxn modelId="{BC6640E9-EE95-4E50-870F-5F80D759958A}" srcId="{35E9BC54-B600-457D-8307-662855E35B23}" destId="{D1B26212-B9D9-4BE6-BF21-47B0826EC40E}" srcOrd="2" destOrd="0" parTransId="{AF8FF280-73FC-44C7-B42A-65A872B69207}" sibTransId="{1A8E08A4-D25A-4A31-BD3F-E1BA56B1D80A}"/>
    <dgm:cxn modelId="{8FA7DDEE-A208-4494-B0A3-4D0F1D2851B8}" type="presOf" srcId="{D1B26212-B9D9-4BE6-BF21-47B0826EC40E}" destId="{2D2E7E6E-83A0-42DD-A446-4D6D11356F4B}" srcOrd="0" destOrd="0" presId="urn:microsoft.com/office/officeart/2009/layout/CircleArrowProcess"/>
    <dgm:cxn modelId="{4E8A08F1-A78A-41AD-8CDD-B81B5503E0A4}" type="presParOf" srcId="{625A31E6-9A2A-47E9-BC61-443986B661B6}" destId="{5CD2DB42-67FC-433E-B370-88AA16BA02EC}" srcOrd="0" destOrd="0" presId="urn:microsoft.com/office/officeart/2009/layout/CircleArrowProcess"/>
    <dgm:cxn modelId="{F0575356-B151-4096-9633-159D52C0C3D9}" type="presParOf" srcId="{5CD2DB42-67FC-433E-B370-88AA16BA02EC}" destId="{A061DFC4-FF52-4A99-9555-F9B854874F91}" srcOrd="0" destOrd="0" presId="urn:microsoft.com/office/officeart/2009/layout/CircleArrowProcess"/>
    <dgm:cxn modelId="{9D725BBA-8FA6-4577-B7A9-D2C41402B1CB}" type="presParOf" srcId="{625A31E6-9A2A-47E9-BC61-443986B661B6}" destId="{CD4C4CD6-9C57-40D8-9EB4-D6B9E5D23591}" srcOrd="1" destOrd="0" presId="urn:microsoft.com/office/officeart/2009/layout/CircleArrowProcess"/>
    <dgm:cxn modelId="{42C09B6C-A4A6-40AA-92BE-CA9E3EAF1BD0}" type="presParOf" srcId="{625A31E6-9A2A-47E9-BC61-443986B661B6}" destId="{9FBE8513-70D2-4AB2-B58E-B0807D1D8E10}" srcOrd="2" destOrd="0" presId="urn:microsoft.com/office/officeart/2009/layout/CircleArrowProcess"/>
    <dgm:cxn modelId="{87B75073-0E54-4F70-8E11-A632218FE2AD}" type="presParOf" srcId="{9FBE8513-70D2-4AB2-B58E-B0807D1D8E10}" destId="{6821F8B6-C5A3-4EE4-89F9-1A1E57268529}" srcOrd="0" destOrd="0" presId="urn:microsoft.com/office/officeart/2009/layout/CircleArrowProcess"/>
    <dgm:cxn modelId="{8A9EA2B6-F4EF-4E1C-9E87-DFE2AAFDE67F}" type="presParOf" srcId="{625A31E6-9A2A-47E9-BC61-443986B661B6}" destId="{754484D9-A9AF-411E-A42C-4A92281AFDB2}" srcOrd="3" destOrd="0" presId="urn:microsoft.com/office/officeart/2009/layout/CircleArrowProcess"/>
    <dgm:cxn modelId="{DC3EF1EA-2056-4ED4-B928-D507F11535D3}" type="presParOf" srcId="{625A31E6-9A2A-47E9-BC61-443986B661B6}" destId="{F0EEAD74-0793-4194-AA7A-9D572D94544D}" srcOrd="4" destOrd="0" presId="urn:microsoft.com/office/officeart/2009/layout/CircleArrowProcess"/>
    <dgm:cxn modelId="{1BD0EF65-99F3-4CF3-8CE2-0EB632A79439}" type="presParOf" srcId="{F0EEAD74-0793-4194-AA7A-9D572D94544D}" destId="{BF5E4C53-37F9-4655-B53A-1C54A8FD595C}" srcOrd="0" destOrd="0" presId="urn:microsoft.com/office/officeart/2009/layout/CircleArrowProcess"/>
    <dgm:cxn modelId="{708BD694-6144-45B8-A272-83976825EF58}" type="presParOf" srcId="{625A31E6-9A2A-47E9-BC61-443986B661B6}" destId="{2D2E7E6E-83A0-42DD-A446-4D6D11356F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34BAC-DAAF-40FD-86F9-978B9836A44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sv-SE"/>
        </a:p>
      </dgm:t>
    </dgm:pt>
    <dgm:pt modelId="{C42AB485-4372-4EE0-A6CB-5B86723DAD2B}">
      <dgm:prSet phldrT="[Text]" custT="1"/>
      <dgm:spPr/>
      <dgm:t>
        <a:bodyPr/>
        <a:lstStyle/>
        <a:p>
          <a:r>
            <a:rPr lang="sv-SE" sz="3200" dirty="0"/>
            <a:t>Digital Earth Sweden</a:t>
          </a:r>
        </a:p>
      </dgm:t>
    </dgm:pt>
    <dgm:pt modelId="{E473E60D-BE44-4E69-B4BF-EC8F3E80996F}" type="parTrans" cxnId="{03C453E1-48E7-4ED5-B79D-9299624C221B}">
      <dgm:prSet/>
      <dgm:spPr/>
      <dgm:t>
        <a:bodyPr/>
        <a:lstStyle/>
        <a:p>
          <a:endParaRPr lang="sv-SE"/>
        </a:p>
      </dgm:t>
    </dgm:pt>
    <dgm:pt modelId="{C8D371D9-F176-4332-94A1-762B30140EED}" type="sibTrans" cxnId="{03C453E1-48E7-4ED5-B79D-9299624C221B}">
      <dgm:prSet/>
      <dgm:spPr/>
      <dgm:t>
        <a:bodyPr/>
        <a:lstStyle/>
        <a:p>
          <a:endParaRPr lang="sv-SE"/>
        </a:p>
      </dgm:t>
    </dgm:pt>
    <dgm:pt modelId="{FE9B24E7-AFC8-4F33-967D-FCEFA5D347C2}">
      <dgm:prSet phldrT="[Text]" custT="1"/>
      <dgm:spPr/>
      <dgm:t>
        <a:bodyPr/>
        <a:lstStyle/>
        <a:p>
          <a:r>
            <a:rPr lang="sv-SE" sz="3200" dirty="0"/>
            <a:t>AI</a:t>
          </a:r>
        </a:p>
      </dgm:t>
    </dgm:pt>
    <dgm:pt modelId="{4DD472B1-F5E0-4788-958E-11C5F479B586}" type="parTrans" cxnId="{B0113942-B693-46D9-8FF5-C6AA31574E47}">
      <dgm:prSet/>
      <dgm:spPr/>
      <dgm:t>
        <a:bodyPr/>
        <a:lstStyle/>
        <a:p>
          <a:endParaRPr lang="sv-SE"/>
        </a:p>
      </dgm:t>
    </dgm:pt>
    <dgm:pt modelId="{0D075AA5-9396-4D97-BBD7-713FA60CFEAE}" type="sibTrans" cxnId="{B0113942-B693-46D9-8FF5-C6AA31574E47}">
      <dgm:prSet/>
      <dgm:spPr/>
      <dgm:t>
        <a:bodyPr/>
        <a:lstStyle/>
        <a:p>
          <a:endParaRPr lang="sv-SE"/>
        </a:p>
      </dgm:t>
    </dgm:pt>
    <dgm:pt modelId="{23D420AC-6956-4857-ABBA-4274B77FB629}">
      <dgm:prSet phldrT="[Text]" custT="1"/>
      <dgm:spPr/>
      <dgm:t>
        <a:bodyPr/>
        <a:lstStyle/>
        <a:p>
          <a:r>
            <a:rPr lang="sv-SE" sz="1200" dirty="0" err="1"/>
            <a:t>DestinE</a:t>
          </a:r>
          <a:endParaRPr lang="sv-SE" sz="1200" dirty="0"/>
        </a:p>
      </dgm:t>
    </dgm:pt>
    <dgm:pt modelId="{490D1E3F-3C6F-4201-839E-A68A7E2EC978}" type="parTrans" cxnId="{6489A0C7-1C6C-4DC7-97FA-BB989417A7CC}">
      <dgm:prSet/>
      <dgm:spPr/>
      <dgm:t>
        <a:bodyPr/>
        <a:lstStyle/>
        <a:p>
          <a:endParaRPr lang="sv-SE"/>
        </a:p>
      </dgm:t>
    </dgm:pt>
    <dgm:pt modelId="{A77D4026-7FDA-4C1A-BF2F-665F37ACF06E}" type="sibTrans" cxnId="{6489A0C7-1C6C-4DC7-97FA-BB989417A7CC}">
      <dgm:prSet/>
      <dgm:spPr/>
      <dgm:t>
        <a:bodyPr/>
        <a:lstStyle/>
        <a:p>
          <a:endParaRPr lang="sv-SE"/>
        </a:p>
      </dgm:t>
    </dgm:pt>
    <dgm:pt modelId="{6EF88A91-A77E-4AD1-9387-29EDDFEC6907}">
      <dgm:prSet phldrT="[Text]" custT="1"/>
      <dgm:spPr/>
      <dgm:t>
        <a:bodyPr/>
        <a:lstStyle/>
        <a:p>
          <a:r>
            <a:rPr lang="sv-SE" sz="1400" dirty="0"/>
            <a:t>Gröna-</a:t>
          </a:r>
          <a:br>
            <a:rPr lang="sv-SE" sz="1400" dirty="0"/>
          </a:br>
          <a:r>
            <a:rPr lang="sv-SE" sz="1400" dirty="0"/>
            <a:t>given</a:t>
          </a:r>
        </a:p>
      </dgm:t>
    </dgm:pt>
    <dgm:pt modelId="{FE34D2FB-6E2D-4425-874D-AAA8A9A3B746}" type="parTrans" cxnId="{E9918D1B-2487-4DCB-86B9-B1250C26F3D0}">
      <dgm:prSet/>
      <dgm:spPr/>
      <dgm:t>
        <a:bodyPr/>
        <a:lstStyle/>
        <a:p>
          <a:endParaRPr lang="sv-SE"/>
        </a:p>
      </dgm:t>
    </dgm:pt>
    <dgm:pt modelId="{7CA2D32F-9D86-413B-AF13-3F2A14FCB249}" type="sibTrans" cxnId="{E9918D1B-2487-4DCB-86B9-B1250C26F3D0}">
      <dgm:prSet/>
      <dgm:spPr/>
      <dgm:t>
        <a:bodyPr/>
        <a:lstStyle/>
        <a:p>
          <a:endParaRPr lang="sv-SE"/>
        </a:p>
      </dgm:t>
    </dgm:pt>
    <dgm:pt modelId="{CD36229C-38F2-43E3-BEB8-3A1E5D99437E}">
      <dgm:prSet phldrT="[Text]" custT="1"/>
      <dgm:spPr/>
      <dgm:t>
        <a:bodyPr/>
        <a:lstStyle/>
        <a:p>
          <a:r>
            <a:rPr lang="sv-SE" sz="1400" dirty="0" err="1"/>
            <a:t>Coper</a:t>
          </a:r>
          <a:r>
            <a:rPr lang="sv-SE" sz="1400" dirty="0"/>
            <a:t>-</a:t>
          </a:r>
          <a:br>
            <a:rPr lang="sv-SE" sz="1400" dirty="0"/>
          </a:br>
          <a:r>
            <a:rPr lang="sv-SE" sz="1400" dirty="0" err="1"/>
            <a:t>nicus</a:t>
          </a:r>
          <a:endParaRPr lang="sv-SE" sz="1400" dirty="0"/>
        </a:p>
      </dgm:t>
    </dgm:pt>
    <dgm:pt modelId="{6F1C21AB-55B9-4591-B2F1-2B3FC97B8EDA}" type="parTrans" cxnId="{A2DB7BED-F4F4-40E5-BA7B-B86613019E28}">
      <dgm:prSet/>
      <dgm:spPr/>
      <dgm:t>
        <a:bodyPr/>
        <a:lstStyle/>
        <a:p>
          <a:endParaRPr lang="sv-SE"/>
        </a:p>
      </dgm:t>
    </dgm:pt>
    <dgm:pt modelId="{124C1C42-B9BD-4067-A64E-9AD78A042931}" type="sibTrans" cxnId="{A2DB7BED-F4F4-40E5-BA7B-B86613019E28}">
      <dgm:prSet/>
      <dgm:spPr/>
      <dgm:t>
        <a:bodyPr/>
        <a:lstStyle/>
        <a:p>
          <a:endParaRPr lang="sv-SE"/>
        </a:p>
      </dgm:t>
    </dgm:pt>
    <dgm:pt modelId="{1D223BE9-5141-4F19-8C63-6ABA41672E8F}">
      <dgm:prSet phldrT="[Text]"/>
      <dgm:spPr/>
      <dgm:t>
        <a:bodyPr/>
        <a:lstStyle/>
        <a:p>
          <a:r>
            <a:rPr lang="sv-SE" dirty="0"/>
            <a:t>DIAS</a:t>
          </a:r>
        </a:p>
      </dgm:t>
    </dgm:pt>
    <dgm:pt modelId="{8B39C15B-EB07-438D-914D-D8F2CDCFF899}" type="parTrans" cxnId="{838FAD07-905C-466C-A83C-A51D5EA26CE2}">
      <dgm:prSet/>
      <dgm:spPr/>
      <dgm:t>
        <a:bodyPr/>
        <a:lstStyle/>
        <a:p>
          <a:endParaRPr lang="sv-SE"/>
        </a:p>
      </dgm:t>
    </dgm:pt>
    <dgm:pt modelId="{8C96659A-8595-4AC5-9632-75217EFBAB3B}" type="sibTrans" cxnId="{838FAD07-905C-466C-A83C-A51D5EA26CE2}">
      <dgm:prSet/>
      <dgm:spPr/>
      <dgm:t>
        <a:bodyPr/>
        <a:lstStyle/>
        <a:p>
          <a:endParaRPr lang="sv-SE"/>
        </a:p>
      </dgm:t>
    </dgm:pt>
    <dgm:pt modelId="{0EE6C1EA-8686-4FB5-B9A8-0B17A15AFB21}" type="pres">
      <dgm:prSet presAssocID="{F8434BAC-DAAF-40FD-86F9-978B9836A44A}" presName="Name0" presStyleCnt="0">
        <dgm:presLayoutVars>
          <dgm:chMax val="1"/>
          <dgm:chPref val="1"/>
        </dgm:presLayoutVars>
      </dgm:prSet>
      <dgm:spPr/>
    </dgm:pt>
    <dgm:pt modelId="{41CEB009-E669-4D5B-96C9-3B56757C1D5A}" type="pres">
      <dgm:prSet presAssocID="{C42AB485-4372-4EE0-A6CB-5B86723DAD2B}" presName="Parent" presStyleLbl="node0" presStyleIdx="0" presStyleCnt="1">
        <dgm:presLayoutVars>
          <dgm:chMax val="5"/>
          <dgm:chPref val="5"/>
        </dgm:presLayoutVars>
      </dgm:prSet>
      <dgm:spPr/>
    </dgm:pt>
    <dgm:pt modelId="{40AF6484-1249-42D9-9D93-46E66F75E52C}" type="pres">
      <dgm:prSet presAssocID="{C42AB485-4372-4EE0-A6CB-5B86723DAD2B}" presName="Accent2" presStyleLbl="node1" presStyleIdx="0" presStyleCnt="19"/>
      <dgm:spPr/>
    </dgm:pt>
    <dgm:pt modelId="{E5458209-642C-4163-82C0-A7568BD543F7}" type="pres">
      <dgm:prSet presAssocID="{C42AB485-4372-4EE0-A6CB-5B86723DAD2B}" presName="Accent3" presStyleLbl="node1" presStyleIdx="1" presStyleCnt="19"/>
      <dgm:spPr/>
    </dgm:pt>
    <dgm:pt modelId="{EC93AB7F-4209-4F63-AAE8-CDAFD21AFA73}" type="pres">
      <dgm:prSet presAssocID="{C42AB485-4372-4EE0-A6CB-5B86723DAD2B}" presName="Accent4" presStyleLbl="node1" presStyleIdx="2" presStyleCnt="19"/>
      <dgm:spPr/>
    </dgm:pt>
    <dgm:pt modelId="{DBB9D2CC-7DE0-4E9A-9370-6164BD2C6CA6}" type="pres">
      <dgm:prSet presAssocID="{C42AB485-4372-4EE0-A6CB-5B86723DAD2B}" presName="Accent5" presStyleLbl="node1" presStyleIdx="3" presStyleCnt="19"/>
      <dgm:spPr/>
    </dgm:pt>
    <dgm:pt modelId="{71F2ED22-FD29-4911-AE2D-238FF2D5E3E4}" type="pres">
      <dgm:prSet presAssocID="{C42AB485-4372-4EE0-A6CB-5B86723DAD2B}" presName="Accent6" presStyleLbl="node1" presStyleIdx="4" presStyleCnt="19"/>
      <dgm:spPr/>
    </dgm:pt>
    <dgm:pt modelId="{5DA36FC4-FCB2-4031-934F-8E44EB3796E4}" type="pres">
      <dgm:prSet presAssocID="{FE9B24E7-AFC8-4F33-967D-FCEFA5D347C2}" presName="Child1" presStyleLbl="node1" presStyleIdx="5" presStyleCnt="19">
        <dgm:presLayoutVars>
          <dgm:chMax val="0"/>
          <dgm:chPref val="0"/>
        </dgm:presLayoutVars>
      </dgm:prSet>
      <dgm:spPr/>
    </dgm:pt>
    <dgm:pt modelId="{EBFF1589-9DA2-46B3-BEE6-F0D7C0A5619A}" type="pres">
      <dgm:prSet presAssocID="{FE9B24E7-AFC8-4F33-967D-FCEFA5D347C2}" presName="Accent7" presStyleCnt="0"/>
      <dgm:spPr/>
    </dgm:pt>
    <dgm:pt modelId="{A5F1F646-AD55-4D59-993F-F772CBD2980C}" type="pres">
      <dgm:prSet presAssocID="{FE9B24E7-AFC8-4F33-967D-FCEFA5D347C2}" presName="AccentHold1" presStyleLbl="node1" presStyleIdx="6" presStyleCnt="19"/>
      <dgm:spPr/>
    </dgm:pt>
    <dgm:pt modelId="{7C811446-5D15-48E1-99E2-7E8BCC8BBB79}" type="pres">
      <dgm:prSet presAssocID="{FE9B24E7-AFC8-4F33-967D-FCEFA5D347C2}" presName="Accent8" presStyleCnt="0"/>
      <dgm:spPr/>
    </dgm:pt>
    <dgm:pt modelId="{8DCE3BEA-2822-4E52-9809-44AD2E5E0CD4}" type="pres">
      <dgm:prSet presAssocID="{FE9B24E7-AFC8-4F33-967D-FCEFA5D347C2}" presName="AccentHold2" presStyleLbl="node1" presStyleIdx="7" presStyleCnt="19"/>
      <dgm:spPr/>
    </dgm:pt>
    <dgm:pt modelId="{4FCD0226-D2FF-445E-A699-668186A0DCE4}" type="pres">
      <dgm:prSet presAssocID="{23D420AC-6956-4857-ABBA-4274B77FB629}" presName="Child2" presStyleLbl="node1" presStyleIdx="8" presStyleCnt="19">
        <dgm:presLayoutVars>
          <dgm:chMax val="0"/>
          <dgm:chPref val="0"/>
        </dgm:presLayoutVars>
      </dgm:prSet>
      <dgm:spPr/>
    </dgm:pt>
    <dgm:pt modelId="{0AA500E6-890D-4ABB-826F-0035576CEB4C}" type="pres">
      <dgm:prSet presAssocID="{23D420AC-6956-4857-ABBA-4274B77FB629}" presName="Accent9" presStyleCnt="0"/>
      <dgm:spPr/>
    </dgm:pt>
    <dgm:pt modelId="{D60B3097-5CE5-4F78-80D0-8B71AFEBA412}" type="pres">
      <dgm:prSet presAssocID="{23D420AC-6956-4857-ABBA-4274B77FB629}" presName="AccentHold1" presStyleLbl="node1" presStyleIdx="9" presStyleCnt="19"/>
      <dgm:spPr/>
    </dgm:pt>
    <dgm:pt modelId="{D30AFACE-85B9-4952-A2DF-70B4F6A4BE88}" type="pres">
      <dgm:prSet presAssocID="{23D420AC-6956-4857-ABBA-4274B77FB629}" presName="Accent10" presStyleCnt="0"/>
      <dgm:spPr/>
    </dgm:pt>
    <dgm:pt modelId="{E1CE6002-2C06-45D9-8D05-F6216760B794}" type="pres">
      <dgm:prSet presAssocID="{23D420AC-6956-4857-ABBA-4274B77FB629}" presName="AccentHold2" presStyleLbl="node1" presStyleIdx="10" presStyleCnt="19"/>
      <dgm:spPr/>
    </dgm:pt>
    <dgm:pt modelId="{4FCF6DE5-149F-4017-961F-4890DBB4ECE8}" type="pres">
      <dgm:prSet presAssocID="{23D420AC-6956-4857-ABBA-4274B77FB629}" presName="Accent11" presStyleCnt="0"/>
      <dgm:spPr/>
    </dgm:pt>
    <dgm:pt modelId="{ADBE445D-AB93-48A6-B268-04989338650D}" type="pres">
      <dgm:prSet presAssocID="{23D420AC-6956-4857-ABBA-4274B77FB629}" presName="AccentHold3" presStyleLbl="node1" presStyleIdx="11" presStyleCnt="19"/>
      <dgm:spPr/>
    </dgm:pt>
    <dgm:pt modelId="{41796E7A-B2C8-42A0-95FD-96BE263F7A4F}" type="pres">
      <dgm:prSet presAssocID="{CD36229C-38F2-43E3-BEB8-3A1E5D99437E}" presName="Child3" presStyleLbl="node1" presStyleIdx="12" presStyleCnt="19">
        <dgm:presLayoutVars>
          <dgm:chMax val="0"/>
          <dgm:chPref val="0"/>
        </dgm:presLayoutVars>
      </dgm:prSet>
      <dgm:spPr/>
    </dgm:pt>
    <dgm:pt modelId="{C1920085-266B-4169-9610-2C3E4AA0E755}" type="pres">
      <dgm:prSet presAssocID="{CD36229C-38F2-43E3-BEB8-3A1E5D99437E}" presName="Accent12" presStyleCnt="0"/>
      <dgm:spPr/>
    </dgm:pt>
    <dgm:pt modelId="{861DF751-5713-4A7F-9D12-61BA23B31E26}" type="pres">
      <dgm:prSet presAssocID="{CD36229C-38F2-43E3-BEB8-3A1E5D99437E}" presName="AccentHold1" presStyleLbl="node1" presStyleIdx="13" presStyleCnt="19"/>
      <dgm:spPr/>
    </dgm:pt>
    <dgm:pt modelId="{C7C6FD66-556C-44DA-BD04-176D418C0A60}" type="pres">
      <dgm:prSet presAssocID="{1D223BE9-5141-4F19-8C63-6ABA41672E8F}" presName="Child4" presStyleLbl="node1" presStyleIdx="14" presStyleCnt="19" custLinFactNeighborY="0">
        <dgm:presLayoutVars>
          <dgm:chMax val="0"/>
          <dgm:chPref val="0"/>
        </dgm:presLayoutVars>
      </dgm:prSet>
      <dgm:spPr/>
    </dgm:pt>
    <dgm:pt modelId="{7B3413B7-5E2E-42B8-95E6-BE287813A03B}" type="pres">
      <dgm:prSet presAssocID="{1D223BE9-5141-4F19-8C63-6ABA41672E8F}" presName="Accent13" presStyleCnt="0"/>
      <dgm:spPr/>
    </dgm:pt>
    <dgm:pt modelId="{082256D7-A1CA-4F87-9C38-397B4B44A7A3}" type="pres">
      <dgm:prSet presAssocID="{1D223BE9-5141-4F19-8C63-6ABA41672E8F}" presName="AccentHold1" presStyleLbl="node1" presStyleIdx="15" presStyleCnt="19"/>
      <dgm:spPr/>
    </dgm:pt>
    <dgm:pt modelId="{3668109C-9C09-461B-B26D-E99F65332FE0}" type="pres">
      <dgm:prSet presAssocID="{6EF88A91-A77E-4AD1-9387-29EDDFEC6907}" presName="Child5" presStyleLbl="node1" presStyleIdx="16" presStyleCnt="19" custLinFactNeighborX="440">
        <dgm:presLayoutVars>
          <dgm:chMax val="0"/>
          <dgm:chPref val="0"/>
        </dgm:presLayoutVars>
      </dgm:prSet>
      <dgm:spPr/>
    </dgm:pt>
    <dgm:pt modelId="{E3DCC788-FA9A-4346-8837-7C5053775954}" type="pres">
      <dgm:prSet presAssocID="{6EF88A91-A77E-4AD1-9387-29EDDFEC6907}" presName="Accent15" presStyleCnt="0"/>
      <dgm:spPr/>
    </dgm:pt>
    <dgm:pt modelId="{1BE4B41A-3DE9-4532-92AC-CCC8597EFD4C}" type="pres">
      <dgm:prSet presAssocID="{6EF88A91-A77E-4AD1-9387-29EDDFEC6907}" presName="AccentHold2" presStyleLbl="node1" presStyleIdx="17" presStyleCnt="19"/>
      <dgm:spPr/>
    </dgm:pt>
    <dgm:pt modelId="{53416C81-07A8-423D-B33D-E98155B30335}" type="pres">
      <dgm:prSet presAssocID="{6EF88A91-A77E-4AD1-9387-29EDDFEC6907}" presName="Accent16" presStyleCnt="0"/>
      <dgm:spPr/>
    </dgm:pt>
    <dgm:pt modelId="{C511ACC5-D97A-4A7D-BFDC-5C4CAFB4215C}" type="pres">
      <dgm:prSet presAssocID="{6EF88A91-A77E-4AD1-9387-29EDDFEC6907}" presName="AccentHold3" presStyleLbl="node1" presStyleIdx="18" presStyleCnt="19"/>
      <dgm:spPr/>
    </dgm:pt>
  </dgm:ptLst>
  <dgm:cxnLst>
    <dgm:cxn modelId="{838FAD07-905C-466C-A83C-A51D5EA26CE2}" srcId="{C42AB485-4372-4EE0-A6CB-5B86723DAD2B}" destId="{1D223BE9-5141-4F19-8C63-6ABA41672E8F}" srcOrd="3" destOrd="0" parTransId="{8B39C15B-EB07-438D-914D-D8F2CDCFF899}" sibTransId="{8C96659A-8595-4AC5-9632-75217EFBAB3B}"/>
    <dgm:cxn modelId="{46063016-F20A-4EA6-B4C9-6D4979EAB316}" type="presOf" srcId="{C42AB485-4372-4EE0-A6CB-5B86723DAD2B}" destId="{41CEB009-E669-4D5B-96C9-3B56757C1D5A}" srcOrd="0" destOrd="0" presId="urn:microsoft.com/office/officeart/2009/3/layout/CircleRelationship"/>
    <dgm:cxn modelId="{E9918D1B-2487-4DCB-86B9-B1250C26F3D0}" srcId="{C42AB485-4372-4EE0-A6CB-5B86723DAD2B}" destId="{6EF88A91-A77E-4AD1-9387-29EDDFEC6907}" srcOrd="4" destOrd="0" parTransId="{FE34D2FB-6E2D-4425-874D-AAA8A9A3B746}" sibTransId="{7CA2D32F-9D86-413B-AF13-3F2A14FCB249}"/>
    <dgm:cxn modelId="{5D73B81E-5D4F-4B57-AB00-0070A71D441C}" type="presOf" srcId="{F8434BAC-DAAF-40FD-86F9-978B9836A44A}" destId="{0EE6C1EA-8686-4FB5-B9A8-0B17A15AFB21}" srcOrd="0" destOrd="0" presId="urn:microsoft.com/office/officeart/2009/3/layout/CircleRelationship"/>
    <dgm:cxn modelId="{A95B582D-37F0-4C0F-AC93-88CC01A9DEB6}" type="presOf" srcId="{FE9B24E7-AFC8-4F33-967D-FCEFA5D347C2}" destId="{5DA36FC4-FCB2-4031-934F-8E44EB3796E4}" srcOrd="0" destOrd="0" presId="urn:microsoft.com/office/officeart/2009/3/layout/CircleRelationship"/>
    <dgm:cxn modelId="{B0113942-B693-46D9-8FF5-C6AA31574E47}" srcId="{C42AB485-4372-4EE0-A6CB-5B86723DAD2B}" destId="{FE9B24E7-AFC8-4F33-967D-FCEFA5D347C2}" srcOrd="0" destOrd="0" parTransId="{4DD472B1-F5E0-4788-958E-11C5F479B586}" sibTransId="{0D075AA5-9396-4D97-BBD7-713FA60CFEAE}"/>
    <dgm:cxn modelId="{7F225562-BC7E-4304-B4E2-DA5E4A7BB8BC}" type="presOf" srcId="{6EF88A91-A77E-4AD1-9387-29EDDFEC6907}" destId="{3668109C-9C09-461B-B26D-E99F65332FE0}" srcOrd="0" destOrd="0" presId="urn:microsoft.com/office/officeart/2009/3/layout/CircleRelationship"/>
    <dgm:cxn modelId="{9594A348-2BA8-4B00-8E41-E389479445C9}" type="presOf" srcId="{23D420AC-6956-4857-ABBA-4274B77FB629}" destId="{4FCD0226-D2FF-445E-A699-668186A0DCE4}" srcOrd="0" destOrd="0" presId="urn:microsoft.com/office/officeart/2009/3/layout/CircleRelationship"/>
    <dgm:cxn modelId="{49F7AE8C-2412-43F5-8AB2-93FF3EF179B7}" type="presOf" srcId="{1D223BE9-5141-4F19-8C63-6ABA41672E8F}" destId="{C7C6FD66-556C-44DA-BD04-176D418C0A60}" srcOrd="0" destOrd="0" presId="urn:microsoft.com/office/officeart/2009/3/layout/CircleRelationship"/>
    <dgm:cxn modelId="{6489A0C7-1C6C-4DC7-97FA-BB989417A7CC}" srcId="{C42AB485-4372-4EE0-A6CB-5B86723DAD2B}" destId="{23D420AC-6956-4857-ABBA-4274B77FB629}" srcOrd="1" destOrd="0" parTransId="{490D1E3F-3C6F-4201-839E-A68A7E2EC978}" sibTransId="{A77D4026-7FDA-4C1A-BF2F-665F37ACF06E}"/>
    <dgm:cxn modelId="{03C453E1-48E7-4ED5-B79D-9299624C221B}" srcId="{F8434BAC-DAAF-40FD-86F9-978B9836A44A}" destId="{C42AB485-4372-4EE0-A6CB-5B86723DAD2B}" srcOrd="0" destOrd="0" parTransId="{E473E60D-BE44-4E69-B4BF-EC8F3E80996F}" sibTransId="{C8D371D9-F176-4332-94A1-762B30140EED}"/>
    <dgm:cxn modelId="{A2DB7BED-F4F4-40E5-BA7B-B86613019E28}" srcId="{C42AB485-4372-4EE0-A6CB-5B86723DAD2B}" destId="{CD36229C-38F2-43E3-BEB8-3A1E5D99437E}" srcOrd="2" destOrd="0" parTransId="{6F1C21AB-55B9-4591-B2F1-2B3FC97B8EDA}" sibTransId="{124C1C42-B9BD-4067-A64E-9AD78A042931}"/>
    <dgm:cxn modelId="{BF741DEE-AE89-433E-BC79-8FBECEB03FDA}" type="presOf" srcId="{CD36229C-38F2-43E3-BEB8-3A1E5D99437E}" destId="{41796E7A-B2C8-42A0-95FD-96BE263F7A4F}" srcOrd="0" destOrd="0" presId="urn:microsoft.com/office/officeart/2009/3/layout/CircleRelationship"/>
    <dgm:cxn modelId="{2DEB88F1-BF8F-4FCD-8632-E5B2BAEAC6C1}" type="presParOf" srcId="{0EE6C1EA-8686-4FB5-B9A8-0B17A15AFB21}" destId="{41CEB009-E669-4D5B-96C9-3B56757C1D5A}" srcOrd="0" destOrd="0" presId="urn:microsoft.com/office/officeart/2009/3/layout/CircleRelationship"/>
    <dgm:cxn modelId="{F0943993-192F-4B6D-AFF3-1E5F219F5AA9}" type="presParOf" srcId="{0EE6C1EA-8686-4FB5-B9A8-0B17A15AFB21}" destId="{40AF6484-1249-42D9-9D93-46E66F75E52C}" srcOrd="1" destOrd="0" presId="urn:microsoft.com/office/officeart/2009/3/layout/CircleRelationship"/>
    <dgm:cxn modelId="{FD6EC1CC-7F1E-4CD8-8D14-481CA3BABE12}" type="presParOf" srcId="{0EE6C1EA-8686-4FB5-B9A8-0B17A15AFB21}" destId="{E5458209-642C-4163-82C0-A7568BD543F7}" srcOrd="2" destOrd="0" presId="urn:microsoft.com/office/officeart/2009/3/layout/CircleRelationship"/>
    <dgm:cxn modelId="{A56951D4-5446-4332-A70E-926EE5D06354}" type="presParOf" srcId="{0EE6C1EA-8686-4FB5-B9A8-0B17A15AFB21}" destId="{EC93AB7F-4209-4F63-AAE8-CDAFD21AFA73}" srcOrd="3" destOrd="0" presId="urn:microsoft.com/office/officeart/2009/3/layout/CircleRelationship"/>
    <dgm:cxn modelId="{5974AE30-5111-4E56-B510-A08C4EF75F49}" type="presParOf" srcId="{0EE6C1EA-8686-4FB5-B9A8-0B17A15AFB21}" destId="{DBB9D2CC-7DE0-4E9A-9370-6164BD2C6CA6}" srcOrd="4" destOrd="0" presId="urn:microsoft.com/office/officeart/2009/3/layout/CircleRelationship"/>
    <dgm:cxn modelId="{BBB7C471-85E4-40AA-AA24-B4D469957CF4}" type="presParOf" srcId="{0EE6C1EA-8686-4FB5-B9A8-0B17A15AFB21}" destId="{71F2ED22-FD29-4911-AE2D-238FF2D5E3E4}" srcOrd="5" destOrd="0" presId="urn:microsoft.com/office/officeart/2009/3/layout/CircleRelationship"/>
    <dgm:cxn modelId="{01BDDE23-4C33-45C6-B19A-B23D3AA74F24}" type="presParOf" srcId="{0EE6C1EA-8686-4FB5-B9A8-0B17A15AFB21}" destId="{5DA36FC4-FCB2-4031-934F-8E44EB3796E4}" srcOrd="6" destOrd="0" presId="urn:microsoft.com/office/officeart/2009/3/layout/CircleRelationship"/>
    <dgm:cxn modelId="{1FC8FFCA-5756-4721-9F86-CDF988F2B91A}" type="presParOf" srcId="{0EE6C1EA-8686-4FB5-B9A8-0B17A15AFB21}" destId="{EBFF1589-9DA2-46B3-BEE6-F0D7C0A5619A}" srcOrd="7" destOrd="0" presId="urn:microsoft.com/office/officeart/2009/3/layout/CircleRelationship"/>
    <dgm:cxn modelId="{FDB50594-AD0A-4A63-ABAF-1068218B3EAD}" type="presParOf" srcId="{EBFF1589-9DA2-46B3-BEE6-F0D7C0A5619A}" destId="{A5F1F646-AD55-4D59-993F-F772CBD2980C}" srcOrd="0" destOrd="0" presId="urn:microsoft.com/office/officeart/2009/3/layout/CircleRelationship"/>
    <dgm:cxn modelId="{F4BD5280-153C-455F-BC59-73B33AFBC9F7}" type="presParOf" srcId="{0EE6C1EA-8686-4FB5-B9A8-0B17A15AFB21}" destId="{7C811446-5D15-48E1-99E2-7E8BCC8BBB79}" srcOrd="8" destOrd="0" presId="urn:microsoft.com/office/officeart/2009/3/layout/CircleRelationship"/>
    <dgm:cxn modelId="{32FDC793-C508-47D4-A15D-BE273ABD1F13}" type="presParOf" srcId="{7C811446-5D15-48E1-99E2-7E8BCC8BBB79}" destId="{8DCE3BEA-2822-4E52-9809-44AD2E5E0CD4}" srcOrd="0" destOrd="0" presId="urn:microsoft.com/office/officeart/2009/3/layout/CircleRelationship"/>
    <dgm:cxn modelId="{5101A33A-B11E-47B0-9AE8-F8C2F54B6ACA}" type="presParOf" srcId="{0EE6C1EA-8686-4FB5-B9A8-0B17A15AFB21}" destId="{4FCD0226-D2FF-445E-A699-668186A0DCE4}" srcOrd="9" destOrd="0" presId="urn:microsoft.com/office/officeart/2009/3/layout/CircleRelationship"/>
    <dgm:cxn modelId="{DD4FBAA3-C12F-430C-9EB8-A38CC099D5DC}" type="presParOf" srcId="{0EE6C1EA-8686-4FB5-B9A8-0B17A15AFB21}" destId="{0AA500E6-890D-4ABB-826F-0035576CEB4C}" srcOrd="10" destOrd="0" presId="urn:microsoft.com/office/officeart/2009/3/layout/CircleRelationship"/>
    <dgm:cxn modelId="{209AE9ED-0464-49E4-A773-E8A1CA49D1FA}" type="presParOf" srcId="{0AA500E6-890D-4ABB-826F-0035576CEB4C}" destId="{D60B3097-5CE5-4F78-80D0-8B71AFEBA412}" srcOrd="0" destOrd="0" presId="urn:microsoft.com/office/officeart/2009/3/layout/CircleRelationship"/>
    <dgm:cxn modelId="{EBFE8B70-B76E-42B6-B499-8E0A8B2F4264}" type="presParOf" srcId="{0EE6C1EA-8686-4FB5-B9A8-0B17A15AFB21}" destId="{D30AFACE-85B9-4952-A2DF-70B4F6A4BE88}" srcOrd="11" destOrd="0" presId="urn:microsoft.com/office/officeart/2009/3/layout/CircleRelationship"/>
    <dgm:cxn modelId="{AEEDD790-1330-4DFF-8253-67234B970770}" type="presParOf" srcId="{D30AFACE-85B9-4952-A2DF-70B4F6A4BE88}" destId="{E1CE6002-2C06-45D9-8D05-F6216760B794}" srcOrd="0" destOrd="0" presId="urn:microsoft.com/office/officeart/2009/3/layout/CircleRelationship"/>
    <dgm:cxn modelId="{37F876A5-948E-4D7A-98A9-BB751668888D}" type="presParOf" srcId="{0EE6C1EA-8686-4FB5-B9A8-0B17A15AFB21}" destId="{4FCF6DE5-149F-4017-961F-4890DBB4ECE8}" srcOrd="12" destOrd="0" presId="urn:microsoft.com/office/officeart/2009/3/layout/CircleRelationship"/>
    <dgm:cxn modelId="{46363398-006A-4D9C-B2D7-FC3EA6D58930}" type="presParOf" srcId="{4FCF6DE5-149F-4017-961F-4890DBB4ECE8}" destId="{ADBE445D-AB93-48A6-B268-04989338650D}" srcOrd="0" destOrd="0" presId="urn:microsoft.com/office/officeart/2009/3/layout/CircleRelationship"/>
    <dgm:cxn modelId="{19097CAF-1490-41F6-8F3E-8380D5F443D9}" type="presParOf" srcId="{0EE6C1EA-8686-4FB5-B9A8-0B17A15AFB21}" destId="{41796E7A-B2C8-42A0-95FD-96BE263F7A4F}" srcOrd="13" destOrd="0" presId="urn:microsoft.com/office/officeart/2009/3/layout/CircleRelationship"/>
    <dgm:cxn modelId="{0CBAF64F-D52E-4485-A89F-7137336C1EA8}" type="presParOf" srcId="{0EE6C1EA-8686-4FB5-B9A8-0B17A15AFB21}" destId="{C1920085-266B-4169-9610-2C3E4AA0E755}" srcOrd="14" destOrd="0" presId="urn:microsoft.com/office/officeart/2009/3/layout/CircleRelationship"/>
    <dgm:cxn modelId="{A57DC20E-CF0C-4D0C-96A0-E9AE9D0AF16B}" type="presParOf" srcId="{C1920085-266B-4169-9610-2C3E4AA0E755}" destId="{861DF751-5713-4A7F-9D12-61BA23B31E26}" srcOrd="0" destOrd="0" presId="urn:microsoft.com/office/officeart/2009/3/layout/CircleRelationship"/>
    <dgm:cxn modelId="{AA999BE0-3149-44AF-B6C8-D912525D8B1B}" type="presParOf" srcId="{0EE6C1EA-8686-4FB5-B9A8-0B17A15AFB21}" destId="{C7C6FD66-556C-44DA-BD04-176D418C0A60}" srcOrd="15" destOrd="0" presId="urn:microsoft.com/office/officeart/2009/3/layout/CircleRelationship"/>
    <dgm:cxn modelId="{CC9037F2-8AAE-4A86-802C-12FD0CAFF710}" type="presParOf" srcId="{0EE6C1EA-8686-4FB5-B9A8-0B17A15AFB21}" destId="{7B3413B7-5E2E-42B8-95E6-BE287813A03B}" srcOrd="16" destOrd="0" presId="urn:microsoft.com/office/officeart/2009/3/layout/CircleRelationship"/>
    <dgm:cxn modelId="{89648FBA-DC2E-4335-BA3A-52B87B2114FC}" type="presParOf" srcId="{7B3413B7-5E2E-42B8-95E6-BE287813A03B}" destId="{082256D7-A1CA-4F87-9C38-397B4B44A7A3}" srcOrd="0" destOrd="0" presId="urn:microsoft.com/office/officeart/2009/3/layout/CircleRelationship"/>
    <dgm:cxn modelId="{B429B8A5-16B4-40C2-8F45-5CB046069DE6}" type="presParOf" srcId="{0EE6C1EA-8686-4FB5-B9A8-0B17A15AFB21}" destId="{3668109C-9C09-461B-B26D-E99F65332FE0}" srcOrd="17" destOrd="0" presId="urn:microsoft.com/office/officeart/2009/3/layout/CircleRelationship"/>
    <dgm:cxn modelId="{6C46E129-966F-4219-9C6D-02FDE5F75FCF}" type="presParOf" srcId="{0EE6C1EA-8686-4FB5-B9A8-0B17A15AFB21}" destId="{E3DCC788-FA9A-4346-8837-7C5053775954}" srcOrd="18" destOrd="0" presId="urn:microsoft.com/office/officeart/2009/3/layout/CircleRelationship"/>
    <dgm:cxn modelId="{A7494EEC-53B5-41C7-ADE8-8875B891358C}" type="presParOf" srcId="{E3DCC788-FA9A-4346-8837-7C5053775954}" destId="{1BE4B41A-3DE9-4532-92AC-CCC8597EFD4C}" srcOrd="0" destOrd="0" presId="urn:microsoft.com/office/officeart/2009/3/layout/CircleRelationship"/>
    <dgm:cxn modelId="{CB73C52B-DA78-47CB-AB63-2C190BBCC34B}" type="presParOf" srcId="{0EE6C1EA-8686-4FB5-B9A8-0B17A15AFB21}" destId="{53416C81-07A8-423D-B33D-E98155B30335}" srcOrd="19" destOrd="0" presId="urn:microsoft.com/office/officeart/2009/3/layout/CircleRelationship"/>
    <dgm:cxn modelId="{E77E1020-46F2-4345-A1FF-751293C5B636}" type="presParOf" srcId="{53416C81-07A8-423D-B33D-E98155B30335}" destId="{C511ACC5-D97A-4A7D-BFDC-5C4CAFB4215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46012-B07B-49B3-8F8F-7C1B1187D3C8}">
      <dsp:nvSpPr>
        <dsp:cNvPr id="0" name=""/>
        <dsp:cNvSpPr/>
      </dsp:nvSpPr>
      <dsp:spPr>
        <a:xfrm rot="16200000">
          <a:off x="1543843" y="-1543843"/>
          <a:ext cx="2170112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Rymddata</a:t>
          </a:r>
          <a:endParaRPr lang="en-GB" sz="3100" kern="1200" dirty="0"/>
        </a:p>
      </dsp:txBody>
      <dsp:txXfrm rot="5400000">
        <a:off x="-1" y="1"/>
        <a:ext cx="5257800" cy="1627584"/>
      </dsp:txXfrm>
    </dsp:sp>
    <dsp:sp modelId="{8BB3488D-73B1-4EE6-8BA2-F80D749382D5}">
      <dsp:nvSpPr>
        <dsp:cNvPr id="0" name=""/>
        <dsp:cNvSpPr/>
      </dsp:nvSpPr>
      <dsp:spPr>
        <a:xfrm>
          <a:off x="5257800" y="0"/>
          <a:ext cx="5257800" cy="2170112"/>
        </a:xfrm>
        <a:prstGeom prst="round1Rect">
          <a:avLst/>
        </a:prstGeom>
        <a:solidFill>
          <a:schemeClr val="accent5">
            <a:hueOff val="-1011969"/>
            <a:satOff val="3158"/>
            <a:lumOff val="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Myndighetsanvändning</a:t>
          </a:r>
          <a:endParaRPr lang="en-GB" sz="3100" kern="1200" dirty="0"/>
        </a:p>
      </dsp:txBody>
      <dsp:txXfrm>
        <a:off x="5257800" y="0"/>
        <a:ext cx="5257800" cy="1627584"/>
      </dsp:txXfrm>
    </dsp:sp>
    <dsp:sp modelId="{6E36A2C9-C4D9-415B-9270-E6688B4294E6}">
      <dsp:nvSpPr>
        <dsp:cNvPr id="0" name=""/>
        <dsp:cNvSpPr/>
      </dsp:nvSpPr>
      <dsp:spPr>
        <a:xfrm rot="10800000">
          <a:off x="0" y="2170112"/>
          <a:ext cx="5257800" cy="2170112"/>
        </a:xfrm>
        <a:prstGeom prst="round1Rect">
          <a:avLst/>
        </a:prstGeom>
        <a:solidFill>
          <a:schemeClr val="accent5">
            <a:hueOff val="-2023938"/>
            <a:satOff val="6317"/>
            <a:lumOff val="14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Innovation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/</a:t>
          </a:r>
          <a:r>
            <a:rPr lang="en-GB" sz="3100" kern="1200" dirty="0" err="1"/>
            <a:t>konkurrenskraft</a:t>
          </a:r>
          <a:endParaRPr lang="en-GB" sz="3100" kern="1200" dirty="0"/>
        </a:p>
      </dsp:txBody>
      <dsp:txXfrm rot="10800000">
        <a:off x="0" y="2712640"/>
        <a:ext cx="5257800" cy="1627584"/>
      </dsp:txXfrm>
    </dsp:sp>
    <dsp:sp modelId="{11756711-ACC6-45CF-BB6B-EF55C19CAE83}">
      <dsp:nvSpPr>
        <dsp:cNvPr id="0" name=""/>
        <dsp:cNvSpPr/>
      </dsp:nvSpPr>
      <dsp:spPr>
        <a:xfrm rot="5400000">
          <a:off x="6801643" y="626268"/>
          <a:ext cx="2170112" cy="5257800"/>
        </a:xfrm>
        <a:prstGeom prst="round1Rect">
          <a:avLst/>
        </a:prstGeom>
        <a:solidFill>
          <a:schemeClr val="accent5">
            <a:hueOff val="-3035907"/>
            <a:satOff val="9475"/>
            <a:lumOff val="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Digitalisering</a:t>
          </a:r>
          <a:endParaRPr lang="en-GB" sz="3100" kern="1200" dirty="0"/>
        </a:p>
      </dsp:txBody>
      <dsp:txXfrm rot="-5400000">
        <a:off x="5257799" y="2712640"/>
        <a:ext cx="5257800" cy="1627584"/>
      </dsp:txXfrm>
    </dsp:sp>
    <dsp:sp modelId="{6C1AD32B-7E53-4D0B-BA4B-C7A8773FBD7E}">
      <dsp:nvSpPr>
        <dsp:cNvPr id="0" name=""/>
        <dsp:cNvSpPr/>
      </dsp:nvSpPr>
      <dsp:spPr>
        <a:xfrm>
          <a:off x="3680460" y="1627584"/>
          <a:ext cx="3154680" cy="108505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Nationell</a:t>
          </a:r>
          <a:r>
            <a:rPr lang="en-GB" sz="3100" kern="1200" dirty="0"/>
            <a:t> </a:t>
          </a:r>
          <a:r>
            <a:rPr lang="en-GB" sz="3100" kern="1200" dirty="0" err="1"/>
            <a:t>resurs</a:t>
          </a:r>
          <a:endParaRPr lang="en-GB" sz="3100" kern="1200" dirty="0"/>
        </a:p>
      </dsp:txBody>
      <dsp:txXfrm>
        <a:off x="3733428" y="1680552"/>
        <a:ext cx="3048744" cy="979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EB009-E669-4D5B-96C9-3B56757C1D5A}">
      <dsp:nvSpPr>
        <dsp:cNvPr id="0" name=""/>
        <dsp:cNvSpPr/>
      </dsp:nvSpPr>
      <dsp:spPr>
        <a:xfrm>
          <a:off x="3294533" y="132810"/>
          <a:ext cx="2909095" cy="290925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Digital Earth Sweden</a:t>
          </a:r>
        </a:p>
      </dsp:txBody>
      <dsp:txXfrm>
        <a:off x="3720560" y="558860"/>
        <a:ext cx="2057041" cy="2057152"/>
      </dsp:txXfrm>
    </dsp:sp>
    <dsp:sp modelId="{917BCA99-60CD-4170-9BE4-616029F5C7D4}">
      <dsp:nvSpPr>
        <dsp:cNvPr id="0" name=""/>
        <dsp:cNvSpPr/>
      </dsp:nvSpPr>
      <dsp:spPr>
        <a:xfrm>
          <a:off x="4954657" y="0"/>
          <a:ext cx="323431" cy="32378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F6484-1249-42D9-9D93-46E66F75E52C}">
      <dsp:nvSpPr>
        <dsp:cNvPr id="0" name=""/>
        <dsp:cNvSpPr/>
      </dsp:nvSpPr>
      <dsp:spPr>
        <a:xfrm>
          <a:off x="4189043" y="2825920"/>
          <a:ext cx="234517" cy="234372"/>
        </a:xfrm>
        <a:prstGeom prst="ellipse">
          <a:avLst/>
        </a:prstGeom>
        <a:solidFill>
          <a:schemeClr val="accent5">
            <a:shade val="80000"/>
            <a:hueOff val="14581"/>
            <a:satOff val="-546"/>
            <a:lumOff val="1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58209-642C-4163-82C0-A7568BD543F7}">
      <dsp:nvSpPr>
        <dsp:cNvPr id="0" name=""/>
        <dsp:cNvSpPr/>
      </dsp:nvSpPr>
      <dsp:spPr>
        <a:xfrm>
          <a:off x="6391004" y="1313352"/>
          <a:ext cx="234517" cy="234372"/>
        </a:xfrm>
        <a:prstGeom prst="ellipse">
          <a:avLst/>
        </a:prstGeom>
        <a:solidFill>
          <a:schemeClr val="accent5">
            <a:shade val="80000"/>
            <a:hueOff val="29162"/>
            <a:satOff val="-1092"/>
            <a:lumOff val="3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3AB7F-4209-4F63-AAE8-CDAFD21AFA73}">
      <dsp:nvSpPr>
        <dsp:cNvPr id="0" name=""/>
        <dsp:cNvSpPr/>
      </dsp:nvSpPr>
      <dsp:spPr>
        <a:xfrm>
          <a:off x="5270331" y="3075049"/>
          <a:ext cx="323431" cy="323780"/>
        </a:xfrm>
        <a:prstGeom prst="ellipse">
          <a:avLst/>
        </a:prstGeom>
        <a:solidFill>
          <a:schemeClr val="accent5">
            <a:shade val="80000"/>
            <a:hueOff val="43743"/>
            <a:satOff val="-1638"/>
            <a:lumOff val="49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9D2CC-7DE0-4E9A-9370-6164BD2C6CA6}">
      <dsp:nvSpPr>
        <dsp:cNvPr id="0" name=""/>
        <dsp:cNvSpPr/>
      </dsp:nvSpPr>
      <dsp:spPr>
        <a:xfrm>
          <a:off x="4254684" y="459629"/>
          <a:ext cx="234517" cy="234372"/>
        </a:xfrm>
        <a:prstGeom prst="ellipse">
          <a:avLst/>
        </a:prstGeom>
        <a:solidFill>
          <a:schemeClr val="accent5">
            <a:shade val="80000"/>
            <a:hueOff val="58325"/>
            <a:satOff val="-2184"/>
            <a:lumOff val="6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ED22-FD29-4911-AE2D-238FF2D5E3E4}">
      <dsp:nvSpPr>
        <dsp:cNvPr id="0" name=""/>
        <dsp:cNvSpPr/>
      </dsp:nvSpPr>
      <dsp:spPr>
        <a:xfrm>
          <a:off x="3516519" y="1801627"/>
          <a:ext cx="234517" cy="234372"/>
        </a:xfrm>
        <a:prstGeom prst="ellipse">
          <a:avLst/>
        </a:prstGeom>
        <a:solidFill>
          <a:schemeClr val="accent5">
            <a:shade val="80000"/>
            <a:hueOff val="72906"/>
            <a:satOff val="-2730"/>
            <a:lumOff val="8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36FC4-FCB2-4031-934F-8E44EB3796E4}">
      <dsp:nvSpPr>
        <dsp:cNvPr id="0" name=""/>
        <dsp:cNvSpPr/>
      </dsp:nvSpPr>
      <dsp:spPr>
        <a:xfrm>
          <a:off x="2385105" y="657544"/>
          <a:ext cx="1182733" cy="1182711"/>
        </a:xfrm>
        <a:prstGeom prst="ellipse">
          <a:avLst/>
        </a:prstGeom>
        <a:solidFill>
          <a:schemeClr val="accent5">
            <a:shade val="80000"/>
            <a:hueOff val="87487"/>
            <a:satOff val="-3276"/>
            <a:lumOff val="99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 err="1"/>
            <a:t>Geodata</a:t>
          </a:r>
          <a:endParaRPr lang="sv-SE" sz="1200" kern="1200" dirty="0"/>
        </a:p>
      </dsp:txBody>
      <dsp:txXfrm>
        <a:off x="2558312" y="830748"/>
        <a:ext cx="836319" cy="836303"/>
      </dsp:txXfrm>
    </dsp:sp>
    <dsp:sp modelId="{A5F1F646-AD55-4D59-993F-F772CBD2980C}">
      <dsp:nvSpPr>
        <dsp:cNvPr id="0" name=""/>
        <dsp:cNvSpPr/>
      </dsp:nvSpPr>
      <dsp:spPr>
        <a:xfrm>
          <a:off x="4627645" y="470046"/>
          <a:ext cx="323431" cy="323780"/>
        </a:xfrm>
        <a:prstGeom prst="ellipse">
          <a:avLst/>
        </a:prstGeom>
        <a:solidFill>
          <a:schemeClr val="accent5">
            <a:shade val="80000"/>
            <a:hueOff val="102068"/>
            <a:satOff val="-3822"/>
            <a:lumOff val="11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3BEA-2822-4E52-9809-44AD2E5E0CD4}">
      <dsp:nvSpPr>
        <dsp:cNvPr id="0" name=""/>
        <dsp:cNvSpPr/>
      </dsp:nvSpPr>
      <dsp:spPr>
        <a:xfrm>
          <a:off x="2496695" y="2186605"/>
          <a:ext cx="584802" cy="585062"/>
        </a:xfrm>
        <a:prstGeom prst="ellipse">
          <a:avLst/>
        </a:prstGeom>
        <a:solidFill>
          <a:schemeClr val="accent5">
            <a:shade val="80000"/>
            <a:hueOff val="116649"/>
            <a:satOff val="-4368"/>
            <a:lumOff val="13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D0226-D2FF-445E-A699-668186A0DCE4}">
      <dsp:nvSpPr>
        <dsp:cNvPr id="0" name=""/>
        <dsp:cNvSpPr/>
      </dsp:nvSpPr>
      <dsp:spPr>
        <a:xfrm>
          <a:off x="6502594" y="101127"/>
          <a:ext cx="1182733" cy="1182711"/>
        </a:xfrm>
        <a:prstGeom prst="ellipse">
          <a:avLst/>
        </a:prstGeom>
        <a:solidFill>
          <a:schemeClr val="accent5">
            <a:shade val="80000"/>
            <a:hueOff val="131230"/>
            <a:satOff val="-4914"/>
            <a:lumOff val="148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Miljödata</a:t>
          </a:r>
        </a:p>
      </dsp:txBody>
      <dsp:txXfrm>
        <a:off x="6675801" y="274331"/>
        <a:ext cx="836319" cy="836303"/>
      </dsp:txXfrm>
    </dsp:sp>
    <dsp:sp modelId="{D60B3097-5CE5-4F78-80D0-8B71AFEBA412}">
      <dsp:nvSpPr>
        <dsp:cNvPr id="0" name=""/>
        <dsp:cNvSpPr/>
      </dsp:nvSpPr>
      <dsp:spPr>
        <a:xfrm>
          <a:off x="5974481" y="917957"/>
          <a:ext cx="323431" cy="323780"/>
        </a:xfrm>
        <a:prstGeom prst="ellipse">
          <a:avLst/>
        </a:prstGeom>
        <a:solidFill>
          <a:schemeClr val="accent5">
            <a:shade val="80000"/>
            <a:hueOff val="145811"/>
            <a:satOff val="-5460"/>
            <a:lumOff val="165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E6002-2C06-45D9-8D05-F6216760B794}">
      <dsp:nvSpPr>
        <dsp:cNvPr id="0" name=""/>
        <dsp:cNvSpPr/>
      </dsp:nvSpPr>
      <dsp:spPr>
        <a:xfrm>
          <a:off x="2274112" y="2882777"/>
          <a:ext cx="234517" cy="234372"/>
        </a:xfrm>
        <a:prstGeom prst="ellipse">
          <a:avLst/>
        </a:prstGeom>
        <a:solidFill>
          <a:schemeClr val="accent5">
            <a:shade val="80000"/>
            <a:hueOff val="160393"/>
            <a:satOff val="-6006"/>
            <a:lumOff val="18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E445D-AB93-48A6-B268-04989338650D}">
      <dsp:nvSpPr>
        <dsp:cNvPr id="0" name=""/>
        <dsp:cNvSpPr/>
      </dsp:nvSpPr>
      <dsp:spPr>
        <a:xfrm>
          <a:off x="4610936" y="2549014"/>
          <a:ext cx="234517" cy="234372"/>
        </a:xfrm>
        <a:prstGeom prst="ellipse">
          <a:avLst/>
        </a:prstGeom>
        <a:solidFill>
          <a:schemeClr val="accent5">
            <a:shade val="80000"/>
            <a:hueOff val="174974"/>
            <a:satOff val="-6552"/>
            <a:lumOff val="19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46C46-69BC-44B4-AA3B-D6732893D9CF}">
      <dsp:nvSpPr>
        <dsp:cNvPr id="0" name=""/>
        <dsp:cNvSpPr/>
      </dsp:nvSpPr>
      <dsp:spPr>
        <a:xfrm>
          <a:off x="7058753" y="2145373"/>
          <a:ext cx="1182733" cy="1182711"/>
        </a:xfrm>
        <a:prstGeom prst="ellipse">
          <a:avLst/>
        </a:prstGeom>
        <a:solidFill>
          <a:schemeClr val="accent5">
            <a:shade val="80000"/>
            <a:hueOff val="189555"/>
            <a:satOff val="-7098"/>
            <a:lumOff val="215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Raster-</a:t>
          </a:r>
          <a:br>
            <a:rPr lang="sv-SE" sz="1200" kern="1200" dirty="0"/>
          </a:br>
          <a:r>
            <a:rPr lang="sv-SE" sz="1200" kern="1200" dirty="0"/>
            <a:t>data</a:t>
          </a:r>
        </a:p>
      </dsp:txBody>
      <dsp:txXfrm>
        <a:off x="7231960" y="2318577"/>
        <a:ext cx="836319" cy="836303"/>
      </dsp:txXfrm>
    </dsp:sp>
    <dsp:sp modelId="{B719A8F5-891D-4836-B404-DE8F9A3D0A65}">
      <dsp:nvSpPr>
        <dsp:cNvPr id="0" name=""/>
        <dsp:cNvSpPr/>
      </dsp:nvSpPr>
      <dsp:spPr>
        <a:xfrm>
          <a:off x="6725177" y="2104141"/>
          <a:ext cx="234517" cy="234372"/>
        </a:xfrm>
        <a:prstGeom prst="ellipse">
          <a:avLst/>
        </a:prstGeom>
        <a:solidFill>
          <a:schemeClr val="accent5">
            <a:shade val="80000"/>
            <a:hueOff val="204136"/>
            <a:satOff val="-7644"/>
            <a:lumOff val="23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F967B-1868-4380-BE54-6F724F0F08D8}">
      <dsp:nvSpPr>
        <dsp:cNvPr id="0" name=""/>
        <dsp:cNvSpPr/>
      </dsp:nvSpPr>
      <dsp:spPr>
        <a:xfrm>
          <a:off x="3663914" y="3157513"/>
          <a:ext cx="1182733" cy="1182711"/>
        </a:xfrm>
        <a:prstGeom prst="ellipse">
          <a:avLst/>
        </a:prstGeom>
        <a:solidFill>
          <a:schemeClr val="accent5">
            <a:shade val="80000"/>
            <a:hueOff val="218717"/>
            <a:satOff val="-8190"/>
            <a:lumOff val="248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Klimat-anpassning</a:t>
          </a:r>
        </a:p>
      </dsp:txBody>
      <dsp:txXfrm>
        <a:off x="3837121" y="3330717"/>
        <a:ext cx="836319" cy="836303"/>
      </dsp:txXfrm>
    </dsp:sp>
    <dsp:sp modelId="{F7BD5C26-BBD6-4A34-8558-7CC9D8B82AD5}">
      <dsp:nvSpPr>
        <dsp:cNvPr id="0" name=""/>
        <dsp:cNvSpPr/>
      </dsp:nvSpPr>
      <dsp:spPr>
        <a:xfrm>
          <a:off x="4720139" y="3117583"/>
          <a:ext cx="234517" cy="234372"/>
        </a:xfrm>
        <a:prstGeom prst="ellipse">
          <a:avLst/>
        </a:prstGeom>
        <a:solidFill>
          <a:schemeClr val="accent5">
            <a:shade val="80000"/>
            <a:hueOff val="233298"/>
            <a:satOff val="-8736"/>
            <a:lumOff val="264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A4C58-31B5-452E-AF90-B6807A601FCC}">
      <dsp:nvSpPr>
        <dsp:cNvPr id="0" name=""/>
        <dsp:cNvSpPr/>
      </dsp:nvSpPr>
      <dsp:spPr>
        <a:xfrm>
          <a:off x="2280028" y="913629"/>
          <a:ext cx="756908" cy="756908"/>
        </a:xfrm>
        <a:prstGeom prst="donut">
          <a:avLst>
            <a:gd name="adj" fmla="val 2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1914-1CC6-4916-A4A7-7B24D5960141}">
      <dsp:nvSpPr>
        <dsp:cNvPr id="0" name=""/>
        <dsp:cNvSpPr/>
      </dsp:nvSpPr>
      <dsp:spPr>
        <a:xfrm rot="17700000">
          <a:off x="2546729" y="296593"/>
          <a:ext cx="940921" cy="45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Kick off</a:t>
          </a:r>
        </a:p>
      </dsp:txBody>
      <dsp:txXfrm>
        <a:off x="2546729" y="296593"/>
        <a:ext cx="940921" cy="453451"/>
      </dsp:txXfrm>
    </dsp:sp>
    <dsp:sp modelId="{55035787-8CB0-4242-9265-CCFA151EB1CB}">
      <dsp:nvSpPr>
        <dsp:cNvPr id="0" name=""/>
        <dsp:cNvSpPr/>
      </dsp:nvSpPr>
      <dsp:spPr>
        <a:xfrm>
          <a:off x="3093950" y="1095641"/>
          <a:ext cx="392883" cy="392883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28FA-5151-4DC6-B03A-25C812476083}">
      <dsp:nvSpPr>
        <dsp:cNvPr id="0" name=""/>
        <dsp:cNvSpPr/>
      </dsp:nvSpPr>
      <dsp:spPr>
        <a:xfrm rot="17700000">
          <a:off x="2628633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Datakub</a:t>
          </a:r>
          <a:r>
            <a:rPr lang="en-GB" sz="900" kern="1200" dirty="0">
              <a:solidFill>
                <a:schemeClr val="bg1"/>
              </a:solidFill>
            </a:rPr>
            <a:t> </a:t>
          </a:r>
          <a:r>
            <a:rPr lang="en-GB" sz="900" kern="1200" dirty="0" err="1">
              <a:solidFill>
                <a:schemeClr val="bg1"/>
              </a:solidFill>
            </a:rPr>
            <a:t>Götaland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2628633" y="1642473"/>
        <a:ext cx="813941" cy="392452"/>
      </dsp:txXfrm>
    </dsp:sp>
    <dsp:sp modelId="{86ED0D6E-596A-4C10-A27E-F74F436659D0}">
      <dsp:nvSpPr>
        <dsp:cNvPr id="0" name=""/>
        <dsp:cNvSpPr/>
      </dsp:nvSpPr>
      <dsp:spPr>
        <a:xfrm rot="17700000">
          <a:off x="3138209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01BC-A5DD-49B9-A742-D6B03543D354}">
      <dsp:nvSpPr>
        <dsp:cNvPr id="0" name=""/>
        <dsp:cNvSpPr/>
      </dsp:nvSpPr>
      <dsp:spPr>
        <a:xfrm>
          <a:off x="3543786" y="1095641"/>
          <a:ext cx="392883" cy="392883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7C013-904D-49A0-A78A-2C2E60AF2BD6}">
      <dsp:nvSpPr>
        <dsp:cNvPr id="0" name=""/>
        <dsp:cNvSpPr/>
      </dsp:nvSpPr>
      <dsp:spPr>
        <a:xfrm rot="17700000">
          <a:off x="3078470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Pilot 1</a:t>
          </a:r>
        </a:p>
      </dsp:txBody>
      <dsp:txXfrm>
        <a:off x="3078470" y="1642473"/>
        <a:ext cx="813941" cy="392452"/>
      </dsp:txXfrm>
    </dsp:sp>
    <dsp:sp modelId="{6CC5A158-ED68-4BE1-AC6E-A35338E410C2}">
      <dsp:nvSpPr>
        <dsp:cNvPr id="0" name=""/>
        <dsp:cNvSpPr/>
      </dsp:nvSpPr>
      <dsp:spPr>
        <a:xfrm rot="17700000">
          <a:off x="3588045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147A1-69DD-4DB2-9DCF-BC8765F34C43}">
      <dsp:nvSpPr>
        <dsp:cNvPr id="0" name=""/>
        <dsp:cNvSpPr/>
      </dsp:nvSpPr>
      <dsp:spPr>
        <a:xfrm>
          <a:off x="3993683" y="913629"/>
          <a:ext cx="756908" cy="756908"/>
        </a:xfrm>
        <a:prstGeom prst="donut">
          <a:avLst>
            <a:gd name="adj" fmla="val 2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53483-4811-477D-BC89-BC8C7D801823}">
      <dsp:nvSpPr>
        <dsp:cNvPr id="0" name=""/>
        <dsp:cNvSpPr/>
      </dsp:nvSpPr>
      <dsp:spPr>
        <a:xfrm rot="17700000">
          <a:off x="4260383" y="296593"/>
          <a:ext cx="940921" cy="45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bg1"/>
              </a:solidFill>
            </a:rPr>
            <a:t>Myndighets-samarbete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4260383" y="296593"/>
        <a:ext cx="940921" cy="453451"/>
      </dsp:txXfrm>
    </dsp:sp>
    <dsp:sp modelId="{BBAB94A7-DB30-4E61-9116-4154A8A148C0}">
      <dsp:nvSpPr>
        <dsp:cNvPr id="0" name=""/>
        <dsp:cNvSpPr/>
      </dsp:nvSpPr>
      <dsp:spPr>
        <a:xfrm>
          <a:off x="4807605" y="1095641"/>
          <a:ext cx="392883" cy="39288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C380C-1CB2-4D37-AC13-D62B2895FDA9}">
      <dsp:nvSpPr>
        <dsp:cNvPr id="0" name=""/>
        <dsp:cNvSpPr/>
      </dsp:nvSpPr>
      <dsp:spPr>
        <a:xfrm rot="17700000">
          <a:off x="4342288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Pilot 2</a:t>
          </a:r>
        </a:p>
      </dsp:txBody>
      <dsp:txXfrm>
        <a:off x="4342288" y="1642473"/>
        <a:ext cx="813941" cy="392452"/>
      </dsp:txXfrm>
    </dsp:sp>
    <dsp:sp modelId="{B8757A51-B513-481A-BDDD-F74A6A5F9C60}">
      <dsp:nvSpPr>
        <dsp:cNvPr id="0" name=""/>
        <dsp:cNvSpPr/>
      </dsp:nvSpPr>
      <dsp:spPr>
        <a:xfrm rot="17700000">
          <a:off x="4851864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E20AA-5AD2-4369-B9D4-70220034433D}">
      <dsp:nvSpPr>
        <dsp:cNvPr id="0" name=""/>
        <dsp:cNvSpPr/>
      </dsp:nvSpPr>
      <dsp:spPr>
        <a:xfrm>
          <a:off x="5257441" y="1095641"/>
          <a:ext cx="392883" cy="39288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9304A-415A-4303-B180-465327010BE2}">
      <dsp:nvSpPr>
        <dsp:cNvPr id="0" name=""/>
        <dsp:cNvSpPr/>
      </dsp:nvSpPr>
      <dsp:spPr>
        <a:xfrm rot="17700000">
          <a:off x="4792124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Pilot 3</a:t>
          </a:r>
        </a:p>
      </dsp:txBody>
      <dsp:txXfrm>
        <a:off x="4792124" y="1642473"/>
        <a:ext cx="813941" cy="392452"/>
      </dsp:txXfrm>
    </dsp:sp>
    <dsp:sp modelId="{81F7B61B-ABD9-44C9-B720-0D2E7701FFC8}">
      <dsp:nvSpPr>
        <dsp:cNvPr id="0" name=""/>
        <dsp:cNvSpPr/>
      </dsp:nvSpPr>
      <dsp:spPr>
        <a:xfrm rot="17700000">
          <a:off x="5301700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7DBD3-018E-4B97-9A30-7E2801DBE091}">
      <dsp:nvSpPr>
        <dsp:cNvPr id="0" name=""/>
        <dsp:cNvSpPr/>
      </dsp:nvSpPr>
      <dsp:spPr>
        <a:xfrm>
          <a:off x="5707277" y="1095641"/>
          <a:ext cx="392883" cy="39288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C90A8-4C06-4B09-8BF0-59D8F4A3E1E1}">
      <dsp:nvSpPr>
        <dsp:cNvPr id="0" name=""/>
        <dsp:cNvSpPr/>
      </dsp:nvSpPr>
      <dsp:spPr>
        <a:xfrm rot="17700000">
          <a:off x="5241960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Pilot 4</a:t>
          </a:r>
        </a:p>
      </dsp:txBody>
      <dsp:txXfrm>
        <a:off x="5241960" y="1642473"/>
        <a:ext cx="813941" cy="392452"/>
      </dsp:txXfrm>
    </dsp:sp>
    <dsp:sp modelId="{5D7819AD-6DA4-4ADA-8FA9-4CD2041DA655}">
      <dsp:nvSpPr>
        <dsp:cNvPr id="0" name=""/>
        <dsp:cNvSpPr/>
      </dsp:nvSpPr>
      <dsp:spPr>
        <a:xfrm rot="17700000">
          <a:off x="5751536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4D18E-7A61-4619-81BD-02EFBC94E4A8}">
      <dsp:nvSpPr>
        <dsp:cNvPr id="0" name=""/>
        <dsp:cNvSpPr/>
      </dsp:nvSpPr>
      <dsp:spPr>
        <a:xfrm>
          <a:off x="6157113" y="1095641"/>
          <a:ext cx="392883" cy="39288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0666-4580-4DE0-8464-6824389E68AD}">
      <dsp:nvSpPr>
        <dsp:cNvPr id="0" name=""/>
        <dsp:cNvSpPr/>
      </dsp:nvSpPr>
      <dsp:spPr>
        <a:xfrm rot="17700000">
          <a:off x="5691796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Pilot…</a:t>
          </a:r>
        </a:p>
      </dsp:txBody>
      <dsp:txXfrm>
        <a:off x="5691796" y="1642473"/>
        <a:ext cx="813941" cy="392452"/>
      </dsp:txXfrm>
    </dsp:sp>
    <dsp:sp modelId="{412F1368-516F-4906-96B0-55C2F9FDAF31}">
      <dsp:nvSpPr>
        <dsp:cNvPr id="0" name=""/>
        <dsp:cNvSpPr/>
      </dsp:nvSpPr>
      <dsp:spPr>
        <a:xfrm rot="17700000">
          <a:off x="6201372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FB777-807F-4B48-A8C2-55DE5309A68E}">
      <dsp:nvSpPr>
        <dsp:cNvPr id="0" name=""/>
        <dsp:cNvSpPr/>
      </dsp:nvSpPr>
      <dsp:spPr>
        <a:xfrm>
          <a:off x="6607010" y="915082"/>
          <a:ext cx="756908" cy="756908"/>
        </a:xfrm>
        <a:prstGeom prst="donut">
          <a:avLst>
            <a:gd name="adj" fmla="val 2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7896D-7749-40E0-B703-839D58FFC292}">
      <dsp:nvSpPr>
        <dsp:cNvPr id="0" name=""/>
        <dsp:cNvSpPr/>
      </dsp:nvSpPr>
      <dsp:spPr>
        <a:xfrm rot="17700000">
          <a:off x="6873710" y="296593"/>
          <a:ext cx="940921" cy="45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bg1"/>
              </a:solidFill>
            </a:rPr>
            <a:t>Säkra</a:t>
          </a:r>
          <a:r>
            <a:rPr lang="en-GB" sz="1200" kern="1200" dirty="0">
              <a:solidFill>
                <a:schemeClr val="bg1"/>
              </a:solidFill>
            </a:rPr>
            <a:t> </a:t>
          </a:r>
          <a:r>
            <a:rPr lang="en-GB" sz="1200" kern="1200" dirty="0" err="1">
              <a:solidFill>
                <a:schemeClr val="bg1"/>
              </a:solidFill>
            </a:rPr>
            <a:t>finans-ieringen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6873710" y="296593"/>
        <a:ext cx="940921" cy="453451"/>
      </dsp:txXfrm>
    </dsp:sp>
    <dsp:sp modelId="{AD3C29B4-CB0F-4015-A13F-7BD3E6B619E3}">
      <dsp:nvSpPr>
        <dsp:cNvPr id="0" name=""/>
        <dsp:cNvSpPr/>
      </dsp:nvSpPr>
      <dsp:spPr>
        <a:xfrm>
          <a:off x="7420932" y="1095641"/>
          <a:ext cx="392883" cy="392883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34103-9247-4B4B-9C61-41BA58CF6C79}">
      <dsp:nvSpPr>
        <dsp:cNvPr id="0" name=""/>
        <dsp:cNvSpPr/>
      </dsp:nvSpPr>
      <dsp:spPr>
        <a:xfrm rot="17700000">
          <a:off x="6955615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Regeringskansliet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6955615" y="1642473"/>
        <a:ext cx="813941" cy="392452"/>
      </dsp:txXfrm>
    </dsp:sp>
    <dsp:sp modelId="{F564FC62-42E8-44BE-B792-C05E3EAF1AAB}">
      <dsp:nvSpPr>
        <dsp:cNvPr id="0" name=""/>
        <dsp:cNvSpPr/>
      </dsp:nvSpPr>
      <dsp:spPr>
        <a:xfrm rot="17700000">
          <a:off x="7465191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8E27-E5A3-4DE8-A5F9-2178BA29F435}">
      <dsp:nvSpPr>
        <dsp:cNvPr id="0" name=""/>
        <dsp:cNvSpPr/>
      </dsp:nvSpPr>
      <dsp:spPr>
        <a:xfrm>
          <a:off x="7870768" y="1095641"/>
          <a:ext cx="392883" cy="392883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817DF-6113-4B95-919F-F0AB6714FE3F}">
      <dsp:nvSpPr>
        <dsp:cNvPr id="0" name=""/>
        <dsp:cNvSpPr/>
      </dsp:nvSpPr>
      <dsp:spPr>
        <a:xfrm rot="17700000">
          <a:off x="7405451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Andra</a:t>
          </a:r>
          <a:r>
            <a:rPr lang="en-GB" sz="900" kern="1200" dirty="0">
              <a:solidFill>
                <a:schemeClr val="bg1"/>
              </a:solidFill>
            </a:rPr>
            <a:t> </a:t>
          </a:r>
          <a:r>
            <a:rPr lang="en-GB" sz="900" kern="1200" dirty="0" err="1">
              <a:solidFill>
                <a:schemeClr val="bg1"/>
              </a:solidFill>
            </a:rPr>
            <a:t>myndigheter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7405451" y="1642473"/>
        <a:ext cx="813941" cy="392452"/>
      </dsp:txXfrm>
    </dsp:sp>
    <dsp:sp modelId="{46144347-4505-49E8-90E6-6DAB63C1D2AB}">
      <dsp:nvSpPr>
        <dsp:cNvPr id="0" name=""/>
        <dsp:cNvSpPr/>
      </dsp:nvSpPr>
      <dsp:spPr>
        <a:xfrm rot="17700000">
          <a:off x="7915027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029AB-A7FC-4D70-B6C8-618A53D2DAB6}">
      <dsp:nvSpPr>
        <dsp:cNvPr id="0" name=""/>
        <dsp:cNvSpPr/>
      </dsp:nvSpPr>
      <dsp:spPr>
        <a:xfrm>
          <a:off x="8320604" y="1095641"/>
          <a:ext cx="392883" cy="392883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3DE7C-DD1D-4C8C-8DD2-0C368B203265}">
      <dsp:nvSpPr>
        <dsp:cNvPr id="0" name=""/>
        <dsp:cNvSpPr/>
      </dsp:nvSpPr>
      <dsp:spPr>
        <a:xfrm rot="17700000">
          <a:off x="7855287" y="1642473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Rymdstyrelsen</a:t>
          </a:r>
        </a:p>
      </dsp:txBody>
      <dsp:txXfrm>
        <a:off x="7855287" y="1642473"/>
        <a:ext cx="813941" cy="392452"/>
      </dsp:txXfrm>
    </dsp:sp>
    <dsp:sp modelId="{2A5BCFD3-47B0-4393-9229-91F5B4A7BBF1}">
      <dsp:nvSpPr>
        <dsp:cNvPr id="0" name=""/>
        <dsp:cNvSpPr/>
      </dsp:nvSpPr>
      <dsp:spPr>
        <a:xfrm rot="17700000">
          <a:off x="8364863" y="549241"/>
          <a:ext cx="813941" cy="39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37A3C-DF29-4737-863A-E5390AA1DF5D}">
      <dsp:nvSpPr>
        <dsp:cNvPr id="0" name=""/>
        <dsp:cNvSpPr/>
      </dsp:nvSpPr>
      <dsp:spPr>
        <a:xfrm>
          <a:off x="8770501" y="913629"/>
          <a:ext cx="756908" cy="756908"/>
        </a:xfrm>
        <a:prstGeom prst="donut">
          <a:avLst>
            <a:gd name="adj" fmla="val 20000"/>
          </a:avLst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E9D18-D674-47A9-BE48-B7862E5DF2D7}">
      <dsp:nvSpPr>
        <dsp:cNvPr id="0" name=""/>
        <dsp:cNvSpPr/>
      </dsp:nvSpPr>
      <dsp:spPr>
        <a:xfrm rot="17700000">
          <a:off x="9037201" y="296593"/>
          <a:ext cx="940921" cy="45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bg1"/>
              </a:solidFill>
            </a:rPr>
            <a:t>Fortsatt</a:t>
          </a:r>
          <a:r>
            <a:rPr lang="en-GB" sz="1400" kern="1200" dirty="0">
              <a:solidFill>
                <a:schemeClr val="bg1"/>
              </a:solidFill>
            </a:rPr>
            <a:t> drift och </a:t>
          </a:r>
          <a:r>
            <a:rPr lang="en-GB" sz="1400" kern="1200" dirty="0" err="1">
              <a:solidFill>
                <a:schemeClr val="bg1"/>
              </a:solidFill>
            </a:rPr>
            <a:t>utveckling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9037201" y="296593"/>
        <a:ext cx="940921" cy="453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A4C58-31B5-452E-AF90-B6807A601FCC}">
      <dsp:nvSpPr>
        <dsp:cNvPr id="0" name=""/>
        <dsp:cNvSpPr/>
      </dsp:nvSpPr>
      <dsp:spPr>
        <a:xfrm>
          <a:off x="102699" y="833787"/>
          <a:ext cx="691609" cy="691609"/>
        </a:xfrm>
        <a:prstGeom prst="donut">
          <a:avLst>
            <a:gd name="adj" fmla="val 2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1914-1CC6-4916-A4A7-7B24D5960141}">
      <dsp:nvSpPr>
        <dsp:cNvPr id="0" name=""/>
        <dsp:cNvSpPr/>
      </dsp:nvSpPr>
      <dsp:spPr>
        <a:xfrm rot="17700000">
          <a:off x="346391" y="269984"/>
          <a:ext cx="859747" cy="41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bg1"/>
              </a:solidFill>
            </a:rPr>
            <a:t>Behovskart-läggning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46391" y="269984"/>
        <a:ext cx="859747" cy="414332"/>
      </dsp:txXfrm>
    </dsp:sp>
    <dsp:sp modelId="{55035787-8CB0-4242-9265-CCFA151EB1CB}">
      <dsp:nvSpPr>
        <dsp:cNvPr id="0" name=""/>
        <dsp:cNvSpPr/>
      </dsp:nvSpPr>
      <dsp:spPr>
        <a:xfrm>
          <a:off x="846404" y="1000097"/>
          <a:ext cx="358989" cy="358989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28FA-5151-4DC6-B03A-25C812476083}">
      <dsp:nvSpPr>
        <dsp:cNvPr id="0" name=""/>
        <dsp:cNvSpPr/>
      </dsp:nvSpPr>
      <dsp:spPr>
        <a:xfrm rot="17700000">
          <a:off x="421230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Användare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421230" y="1499754"/>
        <a:ext cx="743722" cy="358595"/>
      </dsp:txXfrm>
    </dsp:sp>
    <dsp:sp modelId="{86ED0D6E-596A-4C10-A27E-F74F436659D0}">
      <dsp:nvSpPr>
        <dsp:cNvPr id="0" name=""/>
        <dsp:cNvSpPr/>
      </dsp:nvSpPr>
      <dsp:spPr>
        <a:xfrm rot="17700000">
          <a:off x="886844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A264D-307F-4372-B11E-9A21AE49A076}">
      <dsp:nvSpPr>
        <dsp:cNvPr id="0" name=""/>
        <dsp:cNvSpPr/>
      </dsp:nvSpPr>
      <dsp:spPr>
        <a:xfrm>
          <a:off x="1257432" y="1000097"/>
          <a:ext cx="358989" cy="358989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896C-7777-4DF2-8837-21D2A512086A}">
      <dsp:nvSpPr>
        <dsp:cNvPr id="0" name=""/>
        <dsp:cNvSpPr/>
      </dsp:nvSpPr>
      <dsp:spPr>
        <a:xfrm rot="17700000">
          <a:off x="832258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Utvecklare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832258" y="1499754"/>
        <a:ext cx="743722" cy="358595"/>
      </dsp:txXfrm>
    </dsp:sp>
    <dsp:sp modelId="{C4C6CD14-71D6-4E72-BA47-321C98E39C0C}">
      <dsp:nvSpPr>
        <dsp:cNvPr id="0" name=""/>
        <dsp:cNvSpPr/>
      </dsp:nvSpPr>
      <dsp:spPr>
        <a:xfrm rot="17700000">
          <a:off x="1297873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A9F99-0F8B-4F40-AEC1-3E5B0265F8F5}">
      <dsp:nvSpPr>
        <dsp:cNvPr id="0" name=""/>
        <dsp:cNvSpPr/>
      </dsp:nvSpPr>
      <dsp:spPr>
        <a:xfrm>
          <a:off x="1668461" y="1000097"/>
          <a:ext cx="358989" cy="358989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3D2F-7697-4E75-ADFF-7C4CAB9E5717}">
      <dsp:nvSpPr>
        <dsp:cNvPr id="0" name=""/>
        <dsp:cNvSpPr/>
      </dsp:nvSpPr>
      <dsp:spPr>
        <a:xfrm rot="17700000">
          <a:off x="1243287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Plattform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1243287" y="1499754"/>
        <a:ext cx="743722" cy="358595"/>
      </dsp:txXfrm>
    </dsp:sp>
    <dsp:sp modelId="{94A53A57-50C2-4956-BE24-63B70CA60805}">
      <dsp:nvSpPr>
        <dsp:cNvPr id="0" name=""/>
        <dsp:cNvSpPr/>
      </dsp:nvSpPr>
      <dsp:spPr>
        <a:xfrm rot="17700000">
          <a:off x="1708901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D16BE-FC97-4DA0-BB95-F1082EB0F5D3}">
      <dsp:nvSpPr>
        <dsp:cNvPr id="0" name=""/>
        <dsp:cNvSpPr/>
      </dsp:nvSpPr>
      <dsp:spPr>
        <a:xfrm>
          <a:off x="102699" y="833787"/>
          <a:ext cx="691609" cy="691609"/>
        </a:xfrm>
        <a:prstGeom prst="donut">
          <a:avLst>
            <a:gd name="adj" fmla="val 2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5797A-E4B5-46B2-927D-A841F76F19C9}">
      <dsp:nvSpPr>
        <dsp:cNvPr id="0" name=""/>
        <dsp:cNvSpPr/>
      </dsp:nvSpPr>
      <dsp:spPr>
        <a:xfrm rot="17700000">
          <a:off x="346391" y="269984"/>
          <a:ext cx="859747" cy="41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baseline="0" dirty="0" err="1">
              <a:solidFill>
                <a:schemeClr val="bg1"/>
              </a:solidFill>
            </a:rPr>
            <a:t>Utvärdering</a:t>
          </a:r>
          <a:endParaRPr lang="en-GB" sz="900" kern="1200" baseline="0" dirty="0">
            <a:solidFill>
              <a:schemeClr val="bg1"/>
            </a:solidFill>
          </a:endParaRPr>
        </a:p>
      </dsp:txBody>
      <dsp:txXfrm>
        <a:off x="346391" y="269984"/>
        <a:ext cx="859747" cy="414332"/>
      </dsp:txXfrm>
    </dsp:sp>
    <dsp:sp modelId="{9DD803D0-1DDA-4EF4-A6B6-743340C02509}">
      <dsp:nvSpPr>
        <dsp:cNvPr id="0" name=""/>
        <dsp:cNvSpPr/>
      </dsp:nvSpPr>
      <dsp:spPr>
        <a:xfrm>
          <a:off x="846404" y="1000097"/>
          <a:ext cx="358989" cy="3589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325CC-6B92-420D-B94B-4836AD80451C}">
      <dsp:nvSpPr>
        <dsp:cNvPr id="0" name=""/>
        <dsp:cNvSpPr/>
      </dsp:nvSpPr>
      <dsp:spPr>
        <a:xfrm rot="17700000">
          <a:off x="421230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Nytta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421230" y="1499754"/>
        <a:ext cx="743722" cy="358595"/>
      </dsp:txXfrm>
    </dsp:sp>
    <dsp:sp modelId="{96F4078E-9DAA-4702-86B8-E086DFF266AC}">
      <dsp:nvSpPr>
        <dsp:cNvPr id="0" name=""/>
        <dsp:cNvSpPr/>
      </dsp:nvSpPr>
      <dsp:spPr>
        <a:xfrm rot="17700000">
          <a:off x="886844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7B2B5-81AA-43CA-A00B-BFFF263E0595}">
      <dsp:nvSpPr>
        <dsp:cNvPr id="0" name=""/>
        <dsp:cNvSpPr/>
      </dsp:nvSpPr>
      <dsp:spPr>
        <a:xfrm>
          <a:off x="1257432" y="1000097"/>
          <a:ext cx="358989" cy="3589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1B7B-FBBD-4118-82A6-64C597DCA40D}">
      <dsp:nvSpPr>
        <dsp:cNvPr id="0" name=""/>
        <dsp:cNvSpPr/>
      </dsp:nvSpPr>
      <dsp:spPr>
        <a:xfrm rot="17700000">
          <a:off x="832258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Kostnad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832258" y="1499754"/>
        <a:ext cx="743722" cy="358595"/>
      </dsp:txXfrm>
    </dsp:sp>
    <dsp:sp modelId="{8BAAE2B3-54C7-4DD2-A9A4-0C6E4F47ADBF}">
      <dsp:nvSpPr>
        <dsp:cNvPr id="0" name=""/>
        <dsp:cNvSpPr/>
      </dsp:nvSpPr>
      <dsp:spPr>
        <a:xfrm rot="17700000">
          <a:off x="1297873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E392-3C1C-4DF4-8671-48E0EC36B576}">
      <dsp:nvSpPr>
        <dsp:cNvPr id="0" name=""/>
        <dsp:cNvSpPr/>
      </dsp:nvSpPr>
      <dsp:spPr>
        <a:xfrm>
          <a:off x="1668461" y="1000097"/>
          <a:ext cx="358989" cy="3589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7EC0E-D90E-4F3E-91F8-20F6597069CD}">
      <dsp:nvSpPr>
        <dsp:cNvPr id="0" name=""/>
        <dsp:cNvSpPr/>
      </dsp:nvSpPr>
      <dsp:spPr>
        <a:xfrm rot="17700000">
          <a:off x="1243287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Spridning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1243287" y="1499754"/>
        <a:ext cx="743722" cy="358595"/>
      </dsp:txXfrm>
    </dsp:sp>
    <dsp:sp modelId="{2117756A-8FE2-4D38-8AE7-EB8DD1394DE6}">
      <dsp:nvSpPr>
        <dsp:cNvPr id="0" name=""/>
        <dsp:cNvSpPr/>
      </dsp:nvSpPr>
      <dsp:spPr>
        <a:xfrm rot="17700000">
          <a:off x="1708901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A4C58-31B5-452E-AF90-B6807A601FCC}">
      <dsp:nvSpPr>
        <dsp:cNvPr id="0" name=""/>
        <dsp:cNvSpPr/>
      </dsp:nvSpPr>
      <dsp:spPr>
        <a:xfrm>
          <a:off x="102699" y="833787"/>
          <a:ext cx="691609" cy="691609"/>
        </a:xfrm>
        <a:prstGeom prst="donut">
          <a:avLst>
            <a:gd name="adj" fmla="val 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1914-1CC6-4916-A4A7-7B24D5960141}">
      <dsp:nvSpPr>
        <dsp:cNvPr id="0" name=""/>
        <dsp:cNvSpPr/>
      </dsp:nvSpPr>
      <dsp:spPr>
        <a:xfrm rot="17700000">
          <a:off x="346391" y="269984"/>
          <a:ext cx="859747" cy="41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bg1"/>
              </a:solidFill>
            </a:rPr>
            <a:t>Utökat uppdrag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46391" y="269984"/>
        <a:ext cx="859747" cy="414332"/>
      </dsp:txXfrm>
    </dsp:sp>
    <dsp:sp modelId="{55035787-8CB0-4242-9265-CCFA151EB1CB}">
      <dsp:nvSpPr>
        <dsp:cNvPr id="0" name=""/>
        <dsp:cNvSpPr/>
      </dsp:nvSpPr>
      <dsp:spPr>
        <a:xfrm>
          <a:off x="846404" y="1000097"/>
          <a:ext cx="358989" cy="358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28FA-5151-4DC6-B03A-25C812476083}">
      <dsp:nvSpPr>
        <dsp:cNvPr id="0" name=""/>
        <dsp:cNvSpPr/>
      </dsp:nvSpPr>
      <dsp:spPr>
        <a:xfrm rot="17700000">
          <a:off x="421230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chemeClr val="bg1"/>
              </a:solidFill>
            </a:rPr>
            <a:t>Annan data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421230" y="1499754"/>
        <a:ext cx="743722" cy="358595"/>
      </dsp:txXfrm>
    </dsp:sp>
    <dsp:sp modelId="{86ED0D6E-596A-4C10-A27E-F74F436659D0}">
      <dsp:nvSpPr>
        <dsp:cNvPr id="0" name=""/>
        <dsp:cNvSpPr/>
      </dsp:nvSpPr>
      <dsp:spPr>
        <a:xfrm rot="17700000">
          <a:off x="886844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A264D-307F-4372-B11E-9A21AE49A076}">
      <dsp:nvSpPr>
        <dsp:cNvPr id="0" name=""/>
        <dsp:cNvSpPr/>
      </dsp:nvSpPr>
      <dsp:spPr>
        <a:xfrm>
          <a:off x="1257432" y="1000097"/>
          <a:ext cx="358989" cy="358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896C-7777-4DF2-8837-21D2A512086A}">
      <dsp:nvSpPr>
        <dsp:cNvPr id="0" name=""/>
        <dsp:cNvSpPr/>
      </dsp:nvSpPr>
      <dsp:spPr>
        <a:xfrm rot="17700000">
          <a:off x="832258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chemeClr val="bg1"/>
              </a:solidFill>
            </a:rPr>
            <a:t>HPC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832258" y="1499754"/>
        <a:ext cx="743722" cy="358595"/>
      </dsp:txXfrm>
    </dsp:sp>
    <dsp:sp modelId="{C4C6CD14-71D6-4E72-BA47-321C98E39C0C}">
      <dsp:nvSpPr>
        <dsp:cNvPr id="0" name=""/>
        <dsp:cNvSpPr/>
      </dsp:nvSpPr>
      <dsp:spPr>
        <a:xfrm rot="17700000">
          <a:off x="1297873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A9F99-0F8B-4F40-AEC1-3E5B0265F8F5}">
      <dsp:nvSpPr>
        <dsp:cNvPr id="0" name=""/>
        <dsp:cNvSpPr/>
      </dsp:nvSpPr>
      <dsp:spPr>
        <a:xfrm>
          <a:off x="1668461" y="1000097"/>
          <a:ext cx="358989" cy="358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3D2F-7697-4E75-ADFF-7C4CAB9E5717}">
      <dsp:nvSpPr>
        <dsp:cNvPr id="0" name=""/>
        <dsp:cNvSpPr/>
      </dsp:nvSpPr>
      <dsp:spPr>
        <a:xfrm rot="17700000">
          <a:off x="1243287" y="1499754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Digital </a:t>
          </a:r>
          <a:r>
            <a:rPr lang="en-GB" sz="900" kern="1200" dirty="0" err="1">
              <a:solidFill>
                <a:schemeClr val="bg1"/>
              </a:solidFill>
            </a:rPr>
            <a:t>tvilling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1243287" y="1499754"/>
        <a:ext cx="743722" cy="358595"/>
      </dsp:txXfrm>
    </dsp:sp>
    <dsp:sp modelId="{94A53A57-50C2-4956-BE24-63B70CA60805}">
      <dsp:nvSpPr>
        <dsp:cNvPr id="0" name=""/>
        <dsp:cNvSpPr/>
      </dsp:nvSpPr>
      <dsp:spPr>
        <a:xfrm rot="17700000">
          <a:off x="1708901" y="500835"/>
          <a:ext cx="743722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D16BE-FC97-4DA0-BB95-F1082EB0F5D3}">
      <dsp:nvSpPr>
        <dsp:cNvPr id="0" name=""/>
        <dsp:cNvSpPr/>
      </dsp:nvSpPr>
      <dsp:spPr>
        <a:xfrm>
          <a:off x="103821" y="833994"/>
          <a:ext cx="690934" cy="690934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5797A-E4B5-46B2-927D-A841F76F19C9}">
      <dsp:nvSpPr>
        <dsp:cNvPr id="0" name=""/>
        <dsp:cNvSpPr/>
      </dsp:nvSpPr>
      <dsp:spPr>
        <a:xfrm rot="17700000">
          <a:off x="347275" y="270742"/>
          <a:ext cx="858908" cy="41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>
              <a:solidFill>
                <a:schemeClr val="bg1">
                  <a:lumMod val="95000"/>
                </a:schemeClr>
              </a:solidFill>
            </a:rPr>
            <a:t>Fas 2</a:t>
          </a:r>
          <a:endParaRPr lang="en-GB" sz="1400" kern="1200" baseline="0" dirty="0">
            <a:solidFill>
              <a:schemeClr val="bg1">
                <a:lumMod val="95000"/>
              </a:schemeClr>
            </a:solidFill>
          </a:endParaRPr>
        </a:p>
      </dsp:txBody>
      <dsp:txXfrm>
        <a:off x="347275" y="270742"/>
        <a:ext cx="858908" cy="413927"/>
      </dsp:txXfrm>
    </dsp:sp>
    <dsp:sp modelId="{9DD803D0-1DDA-4EF4-A6B6-743340C02509}">
      <dsp:nvSpPr>
        <dsp:cNvPr id="0" name=""/>
        <dsp:cNvSpPr/>
      </dsp:nvSpPr>
      <dsp:spPr>
        <a:xfrm>
          <a:off x="846799" y="1000142"/>
          <a:ext cx="358638" cy="358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325CC-6B92-420D-B94B-4836AD80451C}">
      <dsp:nvSpPr>
        <dsp:cNvPr id="0" name=""/>
        <dsp:cNvSpPr/>
      </dsp:nvSpPr>
      <dsp:spPr>
        <a:xfrm rot="17700000">
          <a:off x="422041" y="1499311"/>
          <a:ext cx="742996" cy="35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>
                  <a:lumMod val="95000"/>
                </a:schemeClr>
              </a:solidFill>
            </a:rPr>
            <a:t>AI</a:t>
          </a:r>
          <a:endParaRPr lang="en-GB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22041" y="1499311"/>
        <a:ext cx="742996" cy="358244"/>
      </dsp:txXfrm>
    </dsp:sp>
    <dsp:sp modelId="{96F4078E-9DAA-4702-86B8-E086DFF266AC}">
      <dsp:nvSpPr>
        <dsp:cNvPr id="0" name=""/>
        <dsp:cNvSpPr/>
      </dsp:nvSpPr>
      <dsp:spPr>
        <a:xfrm rot="17700000">
          <a:off x="887200" y="501367"/>
          <a:ext cx="742996" cy="35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7B2B5-81AA-43CA-A00B-BFFF263E0595}">
      <dsp:nvSpPr>
        <dsp:cNvPr id="0" name=""/>
        <dsp:cNvSpPr/>
      </dsp:nvSpPr>
      <dsp:spPr>
        <a:xfrm>
          <a:off x="1257426" y="1000142"/>
          <a:ext cx="358638" cy="358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1B7B-FBBD-4118-82A6-64C597DCA40D}">
      <dsp:nvSpPr>
        <dsp:cNvPr id="0" name=""/>
        <dsp:cNvSpPr/>
      </dsp:nvSpPr>
      <dsp:spPr>
        <a:xfrm rot="17700000">
          <a:off x="832668" y="1499311"/>
          <a:ext cx="742996" cy="35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>
                  <a:lumMod val="95000"/>
                </a:schemeClr>
              </a:solidFill>
            </a:rPr>
            <a:t>Ekosystem</a:t>
          </a:r>
          <a:endParaRPr lang="en-GB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832668" y="1499311"/>
        <a:ext cx="742996" cy="358244"/>
      </dsp:txXfrm>
    </dsp:sp>
    <dsp:sp modelId="{8BAAE2B3-54C7-4DD2-A9A4-0C6E4F47ADBF}">
      <dsp:nvSpPr>
        <dsp:cNvPr id="0" name=""/>
        <dsp:cNvSpPr/>
      </dsp:nvSpPr>
      <dsp:spPr>
        <a:xfrm rot="17700000">
          <a:off x="1297828" y="501367"/>
          <a:ext cx="742996" cy="35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E392-3C1C-4DF4-8671-48E0EC36B576}">
      <dsp:nvSpPr>
        <dsp:cNvPr id="0" name=""/>
        <dsp:cNvSpPr/>
      </dsp:nvSpPr>
      <dsp:spPr>
        <a:xfrm>
          <a:off x="1668054" y="1000142"/>
          <a:ext cx="358638" cy="358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7EC0E-D90E-4F3E-91F8-20F6597069CD}">
      <dsp:nvSpPr>
        <dsp:cNvPr id="0" name=""/>
        <dsp:cNvSpPr/>
      </dsp:nvSpPr>
      <dsp:spPr>
        <a:xfrm rot="17700000">
          <a:off x="1243295" y="1499311"/>
          <a:ext cx="742996" cy="35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Edge</a:t>
          </a:r>
        </a:p>
      </dsp:txBody>
      <dsp:txXfrm>
        <a:off x="1243295" y="1499311"/>
        <a:ext cx="742996" cy="358244"/>
      </dsp:txXfrm>
    </dsp:sp>
    <dsp:sp modelId="{2117756A-8FE2-4D38-8AE7-EB8DD1394DE6}">
      <dsp:nvSpPr>
        <dsp:cNvPr id="0" name=""/>
        <dsp:cNvSpPr/>
      </dsp:nvSpPr>
      <dsp:spPr>
        <a:xfrm rot="17700000">
          <a:off x="1708455" y="501367"/>
          <a:ext cx="742996" cy="35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1DFC4-FF52-4A99-9555-F9B854874F91}">
      <dsp:nvSpPr>
        <dsp:cNvPr id="0" name=""/>
        <dsp:cNvSpPr/>
      </dsp:nvSpPr>
      <dsp:spPr>
        <a:xfrm>
          <a:off x="1452340" y="0"/>
          <a:ext cx="2348353" cy="23487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4C4CD6-9C57-40D8-9EB4-D6B9E5D23591}">
      <dsp:nvSpPr>
        <dsp:cNvPr id="0" name=""/>
        <dsp:cNvSpPr/>
      </dsp:nvSpPr>
      <dsp:spPr>
        <a:xfrm>
          <a:off x="1971403" y="847955"/>
          <a:ext cx="1304934" cy="65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bg1"/>
              </a:solidFill>
            </a:rPr>
            <a:t>Plattform</a:t>
          </a:r>
        </a:p>
      </dsp:txBody>
      <dsp:txXfrm>
        <a:off x="1971403" y="847955"/>
        <a:ext cx="1304934" cy="652311"/>
      </dsp:txXfrm>
    </dsp:sp>
    <dsp:sp modelId="{6821F8B6-C5A3-4EE4-89F9-1A1E57268529}">
      <dsp:nvSpPr>
        <dsp:cNvPr id="0" name=""/>
        <dsp:cNvSpPr/>
      </dsp:nvSpPr>
      <dsp:spPr>
        <a:xfrm>
          <a:off x="800093" y="1349508"/>
          <a:ext cx="2348353" cy="2348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1517953"/>
                <a:satOff val="4737"/>
                <a:lumOff val="10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7953"/>
                <a:satOff val="4737"/>
                <a:lumOff val="10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7953"/>
                <a:satOff val="4737"/>
                <a:lumOff val="10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484D9-A9AF-411E-A42C-4A92281AFDB2}">
      <dsp:nvSpPr>
        <dsp:cNvPr id="0" name=""/>
        <dsp:cNvSpPr/>
      </dsp:nvSpPr>
      <dsp:spPr>
        <a:xfrm>
          <a:off x="1321802" y="2205270"/>
          <a:ext cx="1304934" cy="65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bg1"/>
              </a:solidFill>
            </a:rPr>
            <a:t>Piloter</a:t>
          </a:r>
        </a:p>
      </dsp:txBody>
      <dsp:txXfrm>
        <a:off x="1321802" y="2205270"/>
        <a:ext cx="1304934" cy="652311"/>
      </dsp:txXfrm>
    </dsp:sp>
    <dsp:sp modelId="{BF5E4C53-37F9-4655-B53A-1C54A8FD595C}">
      <dsp:nvSpPr>
        <dsp:cNvPr id="0" name=""/>
        <dsp:cNvSpPr/>
      </dsp:nvSpPr>
      <dsp:spPr>
        <a:xfrm>
          <a:off x="1619481" y="2860509"/>
          <a:ext cx="2017599" cy="20184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3035907"/>
                <a:satOff val="9475"/>
                <a:lumOff val="2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5907"/>
                <a:satOff val="9475"/>
                <a:lumOff val="2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5907"/>
                <a:satOff val="9475"/>
                <a:lumOff val="2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2E7E6E-83A0-42DD-A446-4D6D11356F4B}">
      <dsp:nvSpPr>
        <dsp:cNvPr id="0" name=""/>
        <dsp:cNvSpPr/>
      </dsp:nvSpPr>
      <dsp:spPr>
        <a:xfrm>
          <a:off x="1974490" y="3564536"/>
          <a:ext cx="1304934" cy="65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 err="1">
              <a:solidFill>
                <a:schemeClr val="bg1"/>
              </a:solidFill>
            </a:rPr>
            <a:t>Hackathons</a:t>
          </a:r>
          <a:endParaRPr lang="sv-SE" sz="1900" kern="1200" dirty="0">
            <a:solidFill>
              <a:schemeClr val="bg1"/>
            </a:solidFill>
          </a:endParaRPr>
        </a:p>
      </dsp:txBody>
      <dsp:txXfrm>
        <a:off x="1974490" y="3564536"/>
        <a:ext cx="1304934" cy="6523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1DFC4-FF52-4A99-9555-F9B854874F91}">
      <dsp:nvSpPr>
        <dsp:cNvPr id="0" name=""/>
        <dsp:cNvSpPr/>
      </dsp:nvSpPr>
      <dsp:spPr>
        <a:xfrm>
          <a:off x="1658080" y="0"/>
          <a:ext cx="2348353" cy="23487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4C4CD6-9C57-40D8-9EB4-D6B9E5D23591}">
      <dsp:nvSpPr>
        <dsp:cNvPr id="0" name=""/>
        <dsp:cNvSpPr/>
      </dsp:nvSpPr>
      <dsp:spPr>
        <a:xfrm>
          <a:off x="2177143" y="847955"/>
          <a:ext cx="1304934" cy="65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>
              <a:solidFill>
                <a:schemeClr val="bg1"/>
              </a:solidFill>
            </a:rPr>
            <a:t>AI</a:t>
          </a:r>
          <a:endParaRPr lang="sv-SE" sz="2000" kern="1200" dirty="0">
            <a:solidFill>
              <a:schemeClr val="bg1"/>
            </a:solidFill>
          </a:endParaRPr>
        </a:p>
      </dsp:txBody>
      <dsp:txXfrm>
        <a:off x="2177143" y="847955"/>
        <a:ext cx="1304934" cy="652311"/>
      </dsp:txXfrm>
    </dsp:sp>
    <dsp:sp modelId="{6821F8B6-C5A3-4EE4-89F9-1A1E57268529}">
      <dsp:nvSpPr>
        <dsp:cNvPr id="0" name=""/>
        <dsp:cNvSpPr/>
      </dsp:nvSpPr>
      <dsp:spPr>
        <a:xfrm>
          <a:off x="999328" y="1346008"/>
          <a:ext cx="2348353" cy="2348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-660431"/>
                <a:satOff val="-4341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0431"/>
                <a:satOff val="-4341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0431"/>
                <a:satOff val="-4341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484D9-A9AF-411E-A42C-4A92281AFDB2}">
      <dsp:nvSpPr>
        <dsp:cNvPr id="0" name=""/>
        <dsp:cNvSpPr/>
      </dsp:nvSpPr>
      <dsp:spPr>
        <a:xfrm>
          <a:off x="1527542" y="2205270"/>
          <a:ext cx="1304934" cy="65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>
              <a:solidFill>
                <a:schemeClr val="bg1"/>
              </a:solidFill>
            </a:rPr>
            <a:t>Ekosystem</a:t>
          </a:r>
          <a:endParaRPr lang="sv-SE" sz="2000" kern="1200" dirty="0">
            <a:solidFill>
              <a:schemeClr val="bg1"/>
            </a:solidFill>
          </a:endParaRPr>
        </a:p>
      </dsp:txBody>
      <dsp:txXfrm>
        <a:off x="1527542" y="2205270"/>
        <a:ext cx="1304934" cy="652311"/>
      </dsp:txXfrm>
    </dsp:sp>
    <dsp:sp modelId="{BF5E4C53-37F9-4655-B53A-1C54A8FD595C}">
      <dsp:nvSpPr>
        <dsp:cNvPr id="0" name=""/>
        <dsp:cNvSpPr/>
      </dsp:nvSpPr>
      <dsp:spPr>
        <a:xfrm>
          <a:off x="1825221" y="2860509"/>
          <a:ext cx="2017599" cy="20184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-1320863"/>
                <a:satOff val="-8682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0863"/>
                <a:satOff val="-8682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0863"/>
                <a:satOff val="-8682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2E7E6E-83A0-42DD-A446-4D6D11356F4B}">
      <dsp:nvSpPr>
        <dsp:cNvPr id="0" name=""/>
        <dsp:cNvSpPr/>
      </dsp:nvSpPr>
      <dsp:spPr>
        <a:xfrm>
          <a:off x="2180230" y="3564536"/>
          <a:ext cx="1304934" cy="65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>
              <a:solidFill>
                <a:schemeClr val="bg1"/>
              </a:solidFill>
            </a:rPr>
            <a:t>Edge</a:t>
          </a:r>
          <a:endParaRPr lang="sv-SE" sz="2000" kern="1200" dirty="0">
            <a:solidFill>
              <a:schemeClr val="bg1"/>
            </a:solidFill>
          </a:endParaRPr>
        </a:p>
      </dsp:txBody>
      <dsp:txXfrm>
        <a:off x="2180230" y="3564536"/>
        <a:ext cx="1304934" cy="6523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EB009-E669-4D5B-96C9-3B56757C1D5A}">
      <dsp:nvSpPr>
        <dsp:cNvPr id="0" name=""/>
        <dsp:cNvSpPr/>
      </dsp:nvSpPr>
      <dsp:spPr>
        <a:xfrm>
          <a:off x="3618960" y="827680"/>
          <a:ext cx="2428372" cy="2428789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Digital Earth Sweden</a:t>
          </a:r>
        </a:p>
      </dsp:txBody>
      <dsp:txXfrm>
        <a:off x="3974587" y="1183368"/>
        <a:ext cx="1717118" cy="1717413"/>
      </dsp:txXfrm>
    </dsp:sp>
    <dsp:sp modelId="{40AF6484-1249-42D9-9D93-46E66F75E52C}">
      <dsp:nvSpPr>
        <dsp:cNvPr id="0" name=""/>
        <dsp:cNvSpPr/>
      </dsp:nvSpPr>
      <dsp:spPr>
        <a:xfrm>
          <a:off x="4365653" y="3075917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58209-642C-4163-82C0-A7568BD543F7}">
      <dsp:nvSpPr>
        <dsp:cNvPr id="0" name=""/>
        <dsp:cNvSpPr/>
      </dsp:nvSpPr>
      <dsp:spPr>
        <a:xfrm>
          <a:off x="6203744" y="1813346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3AB7F-4209-4F63-AAE8-CDAFD21AFA73}">
      <dsp:nvSpPr>
        <dsp:cNvPr id="0" name=""/>
        <dsp:cNvSpPr/>
      </dsp:nvSpPr>
      <dsp:spPr>
        <a:xfrm>
          <a:off x="5268260" y="3284248"/>
          <a:ext cx="269985" cy="27039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9D2CC-7DE0-4E9A-9370-6164BD2C6CA6}">
      <dsp:nvSpPr>
        <dsp:cNvPr id="0" name=""/>
        <dsp:cNvSpPr/>
      </dsp:nvSpPr>
      <dsp:spPr>
        <a:xfrm>
          <a:off x="4420447" y="1100681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ED22-FD29-4911-AE2D-238FF2D5E3E4}">
      <dsp:nvSpPr>
        <dsp:cNvPr id="0" name=""/>
        <dsp:cNvSpPr/>
      </dsp:nvSpPr>
      <dsp:spPr>
        <a:xfrm>
          <a:off x="3804263" y="2220893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36FC4-FCB2-4031-934F-8E44EB3796E4}">
      <dsp:nvSpPr>
        <dsp:cNvPr id="0" name=""/>
        <dsp:cNvSpPr/>
      </dsp:nvSpPr>
      <dsp:spPr>
        <a:xfrm>
          <a:off x="2859813" y="1266043"/>
          <a:ext cx="987288" cy="98740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AI</a:t>
          </a:r>
        </a:p>
      </dsp:txBody>
      <dsp:txXfrm>
        <a:off x="3004398" y="1410645"/>
        <a:ext cx="698118" cy="698197"/>
      </dsp:txXfrm>
    </dsp:sp>
    <dsp:sp modelId="{A5F1F646-AD55-4D59-993F-F772CBD2980C}">
      <dsp:nvSpPr>
        <dsp:cNvPr id="0" name=""/>
        <dsp:cNvSpPr/>
      </dsp:nvSpPr>
      <dsp:spPr>
        <a:xfrm>
          <a:off x="4731777" y="1109361"/>
          <a:ext cx="269985" cy="27039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3BEA-2822-4E52-9809-44AD2E5E0CD4}">
      <dsp:nvSpPr>
        <dsp:cNvPr id="0" name=""/>
        <dsp:cNvSpPr/>
      </dsp:nvSpPr>
      <dsp:spPr>
        <a:xfrm>
          <a:off x="2952963" y="2542503"/>
          <a:ext cx="488165" cy="48827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D0226-D2FF-445E-A699-668186A0DCE4}">
      <dsp:nvSpPr>
        <dsp:cNvPr id="0" name=""/>
        <dsp:cNvSpPr/>
      </dsp:nvSpPr>
      <dsp:spPr>
        <a:xfrm>
          <a:off x="6296894" y="801639"/>
          <a:ext cx="987288" cy="98740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 err="1"/>
            <a:t>DestinE</a:t>
          </a:r>
          <a:endParaRPr lang="sv-SE" sz="1200" kern="1200" dirty="0"/>
        </a:p>
      </dsp:txBody>
      <dsp:txXfrm>
        <a:off x="6441479" y="946241"/>
        <a:ext cx="698118" cy="698197"/>
      </dsp:txXfrm>
    </dsp:sp>
    <dsp:sp modelId="{D60B3097-5CE5-4F78-80D0-8B71AFEBA412}">
      <dsp:nvSpPr>
        <dsp:cNvPr id="0" name=""/>
        <dsp:cNvSpPr/>
      </dsp:nvSpPr>
      <dsp:spPr>
        <a:xfrm>
          <a:off x="5856051" y="1483054"/>
          <a:ext cx="269985" cy="27039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E6002-2C06-45D9-8D05-F6216760B794}">
      <dsp:nvSpPr>
        <dsp:cNvPr id="0" name=""/>
        <dsp:cNvSpPr/>
      </dsp:nvSpPr>
      <dsp:spPr>
        <a:xfrm>
          <a:off x="2767161" y="3123659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E445D-AB93-48A6-B268-04989338650D}">
      <dsp:nvSpPr>
        <dsp:cNvPr id="0" name=""/>
        <dsp:cNvSpPr/>
      </dsp:nvSpPr>
      <dsp:spPr>
        <a:xfrm>
          <a:off x="4717829" y="2845017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96E7A-B2C8-42A0-95FD-96BE263F7A4F}">
      <dsp:nvSpPr>
        <dsp:cNvPr id="0" name=""/>
        <dsp:cNvSpPr/>
      </dsp:nvSpPr>
      <dsp:spPr>
        <a:xfrm>
          <a:off x="6761149" y="2507782"/>
          <a:ext cx="987288" cy="98740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/>
            <a:t>Coper</a:t>
          </a:r>
          <a:r>
            <a:rPr lang="sv-SE" sz="1400" kern="1200" dirty="0"/>
            <a:t>-</a:t>
          </a:r>
          <a:br>
            <a:rPr lang="sv-SE" sz="1400" kern="1200" dirty="0"/>
          </a:br>
          <a:r>
            <a:rPr lang="sv-SE" sz="1400" kern="1200" dirty="0" err="1"/>
            <a:t>nicus</a:t>
          </a:r>
          <a:endParaRPr lang="sv-SE" sz="1400" kern="1200" dirty="0"/>
        </a:p>
      </dsp:txBody>
      <dsp:txXfrm>
        <a:off x="6905734" y="2652384"/>
        <a:ext cx="698118" cy="698197"/>
      </dsp:txXfrm>
    </dsp:sp>
    <dsp:sp modelId="{861DF751-5713-4A7F-9D12-61BA23B31E26}">
      <dsp:nvSpPr>
        <dsp:cNvPr id="0" name=""/>
        <dsp:cNvSpPr/>
      </dsp:nvSpPr>
      <dsp:spPr>
        <a:xfrm>
          <a:off x="6482695" y="2473494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6FD66-556C-44DA-BD04-176D418C0A60}">
      <dsp:nvSpPr>
        <dsp:cNvPr id="0" name=""/>
        <dsp:cNvSpPr/>
      </dsp:nvSpPr>
      <dsp:spPr>
        <a:xfrm>
          <a:off x="3927301" y="3352823"/>
          <a:ext cx="987288" cy="98740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DIAS</a:t>
          </a:r>
        </a:p>
      </dsp:txBody>
      <dsp:txXfrm>
        <a:off x="4071886" y="3497425"/>
        <a:ext cx="698118" cy="698197"/>
      </dsp:txXfrm>
    </dsp:sp>
    <dsp:sp modelId="{082256D7-A1CA-4F87-9C38-397B4B44A7A3}">
      <dsp:nvSpPr>
        <dsp:cNvPr id="0" name=""/>
        <dsp:cNvSpPr/>
      </dsp:nvSpPr>
      <dsp:spPr>
        <a:xfrm>
          <a:off x="4808987" y="3319404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8109C-9C09-461B-B26D-E99F65332FE0}">
      <dsp:nvSpPr>
        <dsp:cNvPr id="0" name=""/>
        <dsp:cNvSpPr/>
      </dsp:nvSpPr>
      <dsp:spPr>
        <a:xfrm>
          <a:off x="4873106" y="0"/>
          <a:ext cx="987288" cy="98740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Gröna-</a:t>
          </a:r>
          <a:br>
            <a:rPr lang="sv-SE" sz="1400" kern="1200" dirty="0"/>
          </a:br>
          <a:r>
            <a:rPr lang="sv-SE" sz="1400" kern="1200" dirty="0"/>
            <a:t>given</a:t>
          </a:r>
        </a:p>
      </dsp:txBody>
      <dsp:txXfrm>
        <a:off x="5017691" y="144602"/>
        <a:ext cx="698118" cy="698197"/>
      </dsp:txXfrm>
    </dsp:sp>
    <dsp:sp modelId="{1BE4B41A-3DE9-4532-92AC-CCC8597EFD4C}">
      <dsp:nvSpPr>
        <dsp:cNvPr id="0" name=""/>
        <dsp:cNvSpPr/>
      </dsp:nvSpPr>
      <dsp:spPr>
        <a:xfrm>
          <a:off x="3651338" y="1070299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1ACC5-D97A-4A7D-BFDC-5C4CAFB4215C}">
      <dsp:nvSpPr>
        <dsp:cNvPr id="0" name=""/>
        <dsp:cNvSpPr/>
      </dsp:nvSpPr>
      <dsp:spPr>
        <a:xfrm>
          <a:off x="5930770" y="243052"/>
          <a:ext cx="195764" cy="19574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232EB19-56B9-4203-BAD7-1E4ABBBB7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2C9943-F23B-4B7C-831A-EEC7C9727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6D1FF-9A8A-4A59-AB0F-C5845264ADE9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3372B-65F6-46EB-B685-F3B688B7A2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3DE8B5-A013-4798-B972-B2969F894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C701-EF34-4FA2-9593-5D1B3051C1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08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A8662-496A-5147-87C1-40566F74E10B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3B98-D250-C34E-ABD4-5B51FB4BDD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Syfte</a:t>
            </a:r>
            <a:br>
              <a:rPr lang="sv-SE" dirty="0"/>
            </a:br>
            <a:r>
              <a:rPr lang="sv-SE" dirty="0"/>
              <a:t>200M/år till dataexploatering och uppföljning av kol i atmosfär, biosfär och </a:t>
            </a:r>
            <a:r>
              <a:rPr lang="sv-SE" dirty="0" err="1"/>
              <a:t>geosfär</a:t>
            </a:r>
            <a:endParaRPr lang="sv-SE" dirty="0"/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Info/övertyga</a:t>
            </a:r>
            <a:br>
              <a:rPr lang="sv-SE" dirty="0"/>
            </a:br>
            <a:r>
              <a:rPr lang="sv-SE" dirty="0"/>
              <a:t>10%/90%</a:t>
            </a:r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Framtoning</a:t>
            </a:r>
            <a:br>
              <a:rPr lang="sv-SE" dirty="0"/>
            </a:br>
            <a:r>
              <a:rPr lang="sv-SE" dirty="0"/>
              <a:t>Engagerad</a:t>
            </a:r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Anslag</a:t>
            </a:r>
            <a:br>
              <a:rPr lang="sv-SE" dirty="0"/>
            </a:br>
            <a:r>
              <a:rPr lang="sv-SE" dirty="0"/>
              <a:t>Utan Rymddata kan vi inte möta den största utmaningen som mänskligheten stått inför</a:t>
            </a:r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Motfråga</a:t>
            </a:r>
            <a:br>
              <a:rPr lang="sv-SE" dirty="0"/>
            </a:br>
            <a:r>
              <a:rPr lang="sv-SE" dirty="0"/>
              <a:t>Varför kan ingen annan ta det här ansvaret?</a:t>
            </a:r>
            <a:br>
              <a:rPr lang="sv-SE" dirty="0"/>
            </a:br>
            <a:r>
              <a:rPr lang="sv-SE" dirty="0"/>
              <a:t>Det kan de, men skall vi kunna dra nytta av övergången mot bioekonomi så måste vi ta aktiv del i arbetet.</a:t>
            </a:r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Metafor</a:t>
            </a:r>
            <a:br>
              <a:rPr lang="sv-SE" dirty="0"/>
            </a:br>
            <a:r>
              <a:rPr lang="sv-SE" dirty="0"/>
              <a:t>För kontroll måste man stå vid rodret, eller i alla fall på kommandobryggan</a:t>
            </a:r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3B98-D250-C34E-ABD4-5B51FB4BDD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08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Rymdstrelsens</a:t>
            </a:r>
            <a:r>
              <a:rPr lang="en-GB" dirty="0"/>
              <a:t> </a:t>
            </a:r>
            <a:r>
              <a:rPr lang="en-GB" dirty="0" err="1"/>
              <a:t>uppdrag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beskrivet</a:t>
            </a:r>
            <a:r>
              <a:rPr lang="en-GB" dirty="0"/>
              <a:t> i bade instruction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regleringsbrev</a:t>
            </a:r>
            <a:r>
              <a:rPr lang="en-GB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3B98-D250-C34E-ABD4-5B51FB4BDD9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9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Nationellt Rymddatalabb bidrar till en stark digital utveckling som ger Sverige ett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stort globalt digitalt utvecklingsprojekt som i hög grad förväntas gynna svensk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industriell kompetens och förmåga och där samarbeten blir viktiga och attraktiva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globala partners. Analys av stora datamängder med hjälp av AI och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fusionering av redan tillgänglig data kommer skapa helt nya möjligheter. Med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grund i en aktuell och sann global lägesbild som kopplas till utbildning och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forskning kring hållbar global utveckling, industriell utveckling och hushållning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naturresurser ökas förutsättningarna för såväl utvecklingsländer som redan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tekniskt avancerade regioner i världen.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3B98-D250-C34E-ABD4-5B51FB4BDD9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0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3B98-D250-C34E-ABD4-5B51FB4BDD9D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043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aktiviter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måste</a:t>
            </a:r>
            <a:r>
              <a:rPr lang="en-GB" dirty="0"/>
              <a:t> </a:t>
            </a:r>
            <a:r>
              <a:rPr lang="en-GB" dirty="0" err="1"/>
              <a:t>genomföras</a:t>
            </a:r>
            <a:r>
              <a:rPr lang="en-GB" dirty="0"/>
              <a:t> hanger </a:t>
            </a:r>
            <a:r>
              <a:rPr lang="en-GB" dirty="0" err="1"/>
              <a:t>ihop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måste</a:t>
            </a:r>
            <a:r>
              <a:rPr lang="en-GB" dirty="0"/>
              <a:t> till </a:t>
            </a:r>
            <a:r>
              <a:rPr lang="en-GB" dirty="0" err="1"/>
              <a:t>delar</a:t>
            </a:r>
            <a:r>
              <a:rPr lang="en-GB" dirty="0"/>
              <a:t> </a:t>
            </a:r>
            <a:r>
              <a:rPr lang="en-GB" dirty="0" err="1"/>
              <a:t>genomfröas</a:t>
            </a:r>
            <a:r>
              <a:rPr lang="en-GB" dirty="0"/>
              <a:t> </a:t>
            </a:r>
            <a:r>
              <a:rPr lang="en-GB" dirty="0" err="1"/>
              <a:t>parallellt</a:t>
            </a:r>
            <a:r>
              <a:rPr lang="en-GB" dirty="0"/>
              <a:t>. Med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projektledning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behovskartlägging</a:t>
            </a:r>
            <a:r>
              <a:rPr lang="en-GB" dirty="0"/>
              <a:t>, </a:t>
            </a:r>
            <a:r>
              <a:rPr lang="en-GB" dirty="0" err="1"/>
              <a:t>genomförande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utvärdering</a:t>
            </a:r>
            <a:r>
              <a:rPr lang="en-GB" dirty="0"/>
              <a:t> </a:t>
            </a:r>
            <a:r>
              <a:rPr lang="en-GB" dirty="0" err="1"/>
              <a:t>göras</a:t>
            </a:r>
            <a:r>
              <a:rPr lang="en-GB" dirty="0"/>
              <a:t> </a:t>
            </a:r>
            <a:r>
              <a:rPr lang="en-GB" dirty="0" err="1"/>
              <a:t>parallellt</a:t>
            </a:r>
            <a:r>
              <a:rPr lang="en-GB" dirty="0"/>
              <a:t>. För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nå</a:t>
            </a:r>
            <a:r>
              <a:rPr lang="en-GB" dirty="0"/>
              <a:t> </a:t>
            </a:r>
            <a:r>
              <a:rPr lang="en-GB" dirty="0" err="1"/>
              <a:t>målsättingen</a:t>
            </a:r>
            <a:r>
              <a:rPr lang="en-GB" dirty="0"/>
              <a:t> om </a:t>
            </a:r>
            <a:r>
              <a:rPr lang="en-GB" dirty="0" err="1"/>
              <a:t>säkrad</a:t>
            </a:r>
            <a:r>
              <a:rPr lang="en-GB" dirty="0"/>
              <a:t> </a:t>
            </a:r>
            <a:r>
              <a:rPr lang="en-GB" dirty="0" err="1"/>
              <a:t>finansiering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fortsatt</a:t>
            </a:r>
            <a:r>
              <a:rPr lang="en-GB" dirty="0"/>
              <a:t> drift, </a:t>
            </a:r>
            <a:r>
              <a:rPr lang="en-GB" dirty="0" err="1"/>
              <a:t>måste</a:t>
            </a:r>
            <a:r>
              <a:rPr lang="en-GB" dirty="0"/>
              <a:t> </a:t>
            </a:r>
            <a:r>
              <a:rPr lang="en-GB" dirty="0" err="1"/>
              <a:t>projektorganisationen</a:t>
            </a:r>
            <a:r>
              <a:rPr lang="en-GB" dirty="0"/>
              <a:t> </a:t>
            </a:r>
            <a:r>
              <a:rPr lang="en-GB" dirty="0" err="1"/>
              <a:t>kunna</a:t>
            </a:r>
            <a:r>
              <a:rPr lang="en-GB" dirty="0"/>
              <a:t> </a:t>
            </a:r>
            <a:r>
              <a:rPr lang="en-GB" dirty="0" err="1"/>
              <a:t>hantera</a:t>
            </a:r>
            <a:r>
              <a:rPr lang="en-GB" dirty="0"/>
              <a:t> </a:t>
            </a:r>
            <a:r>
              <a:rPr lang="en-GB" dirty="0" err="1"/>
              <a:t>tjänsteutveckling</a:t>
            </a:r>
            <a:r>
              <a:rPr lang="en-GB" dirty="0"/>
              <a:t> </a:t>
            </a:r>
            <a:r>
              <a:rPr lang="en-GB" dirty="0" err="1"/>
              <a:t>utifrån</a:t>
            </a:r>
            <a:r>
              <a:rPr lang="en-GB" dirty="0"/>
              <a:t> </a:t>
            </a:r>
            <a:r>
              <a:rPr lang="en-GB" dirty="0" err="1"/>
              <a:t>användarbehov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utveärdering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densamma</a:t>
            </a:r>
            <a:r>
              <a:rPr lang="en-GB" dirty="0"/>
              <a:t> </a:t>
            </a:r>
            <a:r>
              <a:rPr lang="en-GB" dirty="0" err="1"/>
              <a:t>simultant</a:t>
            </a:r>
            <a:r>
              <a:rPr lang="en-GB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3B98-D250-C34E-ABD4-5B51FB4BDD9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38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3B98-D250-C34E-ABD4-5B51FB4BDD9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74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0F327B-6688-43AF-9213-15373B12A8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4298" y="1339922"/>
            <a:ext cx="9507915" cy="177194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titeln på </a:t>
            </a:r>
            <a:br>
              <a:rPr lang="sv-SE" dirty="0"/>
            </a:br>
            <a:r>
              <a:rPr lang="sv-SE" dirty="0"/>
              <a:t>föredraget 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5121" y="3393246"/>
            <a:ext cx="9527091" cy="620816"/>
          </a:xfrm>
          <a:ln w="25400" cap="flat" cmpd="sng">
            <a:noFill/>
            <a:prstDash val="solid"/>
          </a:ln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0860-D108-4A6A-8275-77082B110EA7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36B05F4-DBDF-4BF1-87AB-2B583CFC0747}"/>
              </a:ext>
            </a:extLst>
          </p:cNvPr>
          <p:cNvCxnSpPr>
            <a:cxnSpLocks/>
          </p:cNvCxnSpPr>
          <p:nvPr userDrawn="1"/>
        </p:nvCxnSpPr>
        <p:spPr>
          <a:xfrm>
            <a:off x="1177871" y="1193370"/>
            <a:ext cx="0" cy="371571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BCAAEF9-6FFC-4353-BE9F-6139DCB2AE65}"/>
              </a:ext>
            </a:extLst>
          </p:cNvPr>
          <p:cNvSpPr/>
          <p:nvPr userDrawn="1"/>
        </p:nvSpPr>
        <p:spPr>
          <a:xfrm>
            <a:off x="0" y="5811864"/>
            <a:ext cx="12192000" cy="104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A2EFC1-A556-4ED9-82F3-CC853696E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160" y="5858213"/>
            <a:ext cx="4068305" cy="951983"/>
          </a:xfrm>
          <a:prstGeom prst="rect">
            <a:avLst/>
          </a:prstGeom>
        </p:spPr>
      </p:pic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C7F1EC63-1F0F-4E42-A4CB-2E5AB95AD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5625" y="3905846"/>
            <a:ext cx="9526588" cy="94900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 på Rymdstyrelsen</a:t>
            </a:r>
          </a:p>
        </p:txBody>
      </p:sp>
    </p:spTree>
    <p:extLst>
      <p:ext uri="{BB962C8B-B14F-4D97-AF65-F5344CB8AC3E}">
        <p14:creationId xmlns:p14="http://schemas.microsoft.com/office/powerpoint/2010/main" val="173607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4559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324" y="987425"/>
            <a:ext cx="6088063" cy="4873625"/>
          </a:xfrm>
        </p:spPr>
        <p:txBody>
          <a:bodyPr/>
          <a:lstStyle>
            <a:lvl1pPr>
              <a:buClr>
                <a:schemeClr val="tx2">
                  <a:lumMod val="90000"/>
                  <a:lumOff val="10000"/>
                </a:schemeClr>
              </a:buClr>
              <a:defRPr sz="3200"/>
            </a:lvl1pPr>
            <a:lvl2pPr>
              <a:buClr>
                <a:schemeClr val="tx2">
                  <a:lumMod val="90000"/>
                  <a:lumOff val="10000"/>
                </a:schemeClr>
              </a:buClr>
              <a:defRPr sz="2800"/>
            </a:lvl2pPr>
            <a:lvl3pPr>
              <a:buClr>
                <a:schemeClr val="tx2">
                  <a:lumMod val="90000"/>
                  <a:lumOff val="10000"/>
                </a:schemeClr>
              </a:buClr>
              <a:defRPr sz="2400"/>
            </a:lvl3pPr>
            <a:lvl4pPr>
              <a:buClr>
                <a:schemeClr val="tx2">
                  <a:lumMod val="90000"/>
                  <a:lumOff val="10000"/>
                </a:schemeClr>
              </a:buClr>
              <a:defRPr sz="2000"/>
            </a:lvl4pPr>
            <a:lvl5pPr>
              <a:buClr>
                <a:schemeClr val="tx2">
                  <a:lumMod val="90000"/>
                  <a:lumOff val="1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559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87D-EE89-4C8F-8895-32EE3E975FD7}" type="datetime1">
              <a:rPr lang="sv-SE" smtClean="0"/>
              <a:t>2022-04-05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8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1325"/>
            <a:ext cx="4319587" cy="1616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7324" y="441325"/>
            <a:ext cx="6088063" cy="5419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195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A161-FAF2-4D83-92A9-260D928304E2}" type="datetime1">
              <a:rPr lang="sv-SE" smtClean="0"/>
              <a:t>2022-04-05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94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F5EE10C-47D1-4A05-AB4B-361F6A75E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65949" cy="64230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2626" y="2247315"/>
            <a:ext cx="4319587" cy="3811588"/>
          </a:xfrm>
          <a:solidFill>
            <a:schemeClr val="bg2"/>
          </a:solidFill>
        </p:spPr>
        <p:txBody>
          <a:bodyPr lIns="125999" rIns="125999"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621E-3534-49FB-BB28-154E8B868FC7}" type="datetime1">
              <a:rPr lang="sv-SE" smtClean="0"/>
              <a:t>2022-04-05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26" y="631240"/>
            <a:ext cx="4319587" cy="1616075"/>
          </a:xfrm>
          <a:solidFill>
            <a:schemeClr val="bg2"/>
          </a:solidFill>
        </p:spPr>
        <p:txBody>
          <a:bodyPr lIns="125999" rIns="125999"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416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438" y="4331043"/>
            <a:ext cx="5184775" cy="1616075"/>
          </a:xfrm>
          <a:solidFill>
            <a:schemeClr val="tx2">
              <a:alpha val="85000"/>
            </a:schemeClr>
          </a:solidFill>
          <a:ln w="25400">
            <a:solidFill>
              <a:schemeClr val="accent2"/>
            </a:solidFill>
          </a:ln>
        </p:spPr>
        <p:txBody>
          <a:bodyPr lIns="125999" rIns="125999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6DEF-34F5-4EA9-B53C-2D294B570AE9}" type="datetime1">
              <a:rPr lang="sv-SE" smtClean="0"/>
              <a:t>2022-04-05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F0ED-9C27-4D2B-B413-2C0F6F24BCD3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B263-E42D-4DF2-AE3D-5859D510D383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87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713FB2-DA21-45D5-9C2C-CB96F74A74A9}"/>
              </a:ext>
            </a:extLst>
          </p:cNvPr>
          <p:cNvSpPr/>
          <p:nvPr userDrawn="1"/>
        </p:nvSpPr>
        <p:spPr>
          <a:xfrm>
            <a:off x="0" y="0"/>
            <a:ext cx="12192000" cy="6364705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D019-BAEB-4E0F-97C2-99467F505742}" type="datetime1">
              <a:rPr lang="sv-SE" smtClean="0"/>
              <a:t>2022-04-05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52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B263-E42D-4DF2-AE3D-5859D510D383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5609546-735A-409D-8597-AB424670DE44}"/>
              </a:ext>
            </a:extLst>
          </p:cNvPr>
          <p:cNvSpPr/>
          <p:nvPr userDrawn="1"/>
        </p:nvSpPr>
        <p:spPr>
          <a:xfrm>
            <a:off x="1" y="5811864"/>
            <a:ext cx="1682261" cy="104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46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D54CAD-00F9-4CED-9417-7111ED4F8E17}"/>
              </a:ext>
            </a:extLst>
          </p:cNvPr>
          <p:cNvSpPr/>
          <p:nvPr userDrawn="1"/>
        </p:nvSpPr>
        <p:spPr>
          <a:xfrm>
            <a:off x="0" y="0"/>
            <a:ext cx="12192000" cy="6364705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05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72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0559"/>
          </a:xfrm>
        </p:spPr>
        <p:txBody>
          <a:bodyPr/>
          <a:lstStyle>
            <a:lvl1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58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A6D2C77F-B6CB-436F-8A12-4FD1E247C42C}"/>
              </a:ext>
            </a:extLst>
          </p:cNvPr>
          <p:cNvSpPr/>
          <p:nvPr userDrawn="1"/>
        </p:nvSpPr>
        <p:spPr>
          <a:xfrm>
            <a:off x="0" y="0"/>
            <a:ext cx="12192000" cy="6364705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1325"/>
            <a:ext cx="10515600" cy="1249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1014"/>
            <a:ext cx="5219700" cy="81406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6729"/>
            <a:ext cx="5219700" cy="3559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1014"/>
            <a:ext cx="5183188" cy="81406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36729"/>
            <a:ext cx="5183188" cy="3559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56BB-00EA-499D-A7C6-BD08C24E4366}" type="datetime1">
              <a:rPr lang="sv-SE" smtClean="0"/>
              <a:t>2022-04-05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50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9788" y="970671"/>
            <a:ext cx="8748713" cy="5057335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1709738"/>
            <a:ext cx="694848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9900" y="4589464"/>
            <a:ext cx="6948487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6BE8-ED71-4B4C-BE2D-C407C931FF70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7"/>
          <p:cNvSpPr/>
          <p:nvPr userDrawn="1"/>
        </p:nvSpPr>
        <p:spPr>
          <a:xfrm>
            <a:off x="1273347" y="1512278"/>
            <a:ext cx="9000099" cy="4234374"/>
          </a:xfrm>
          <a:custGeom>
            <a:avLst/>
            <a:gdLst>
              <a:gd name="connsiteX0" fmla="*/ 0 w 1716066"/>
              <a:gd name="connsiteY0" fmla="*/ 0 h 1716066"/>
              <a:gd name="connsiteX1" fmla="*/ 1716066 w 1716066"/>
              <a:gd name="connsiteY1" fmla="*/ 0 h 1716066"/>
              <a:gd name="connsiteX2" fmla="*/ 1716066 w 1716066"/>
              <a:gd name="connsiteY2" fmla="*/ 1716066 h 1716066"/>
              <a:gd name="connsiteX3" fmla="*/ 0 w 1716066"/>
              <a:gd name="connsiteY3" fmla="*/ 1716066 h 1716066"/>
              <a:gd name="connsiteX4" fmla="*/ 0 w 1716066"/>
              <a:gd name="connsiteY4" fmla="*/ 0 h 1716066"/>
              <a:gd name="connsiteX0" fmla="*/ 0 w 1716066"/>
              <a:gd name="connsiteY0" fmla="*/ 0 h 1716066"/>
              <a:gd name="connsiteX1" fmla="*/ 1716066 w 1716066"/>
              <a:gd name="connsiteY1" fmla="*/ 0 h 1716066"/>
              <a:gd name="connsiteX2" fmla="*/ 1716066 w 1716066"/>
              <a:gd name="connsiteY2" fmla="*/ 1716066 h 1716066"/>
              <a:gd name="connsiteX3" fmla="*/ 0 w 1716066"/>
              <a:gd name="connsiteY3" fmla="*/ 1716066 h 1716066"/>
              <a:gd name="connsiteX4" fmla="*/ 91440 w 1716066"/>
              <a:gd name="connsiteY4" fmla="*/ 91440 h 1716066"/>
              <a:gd name="connsiteX0" fmla="*/ 3810 w 1719876"/>
              <a:gd name="connsiteY0" fmla="*/ 0 h 1716066"/>
              <a:gd name="connsiteX1" fmla="*/ 1719876 w 1719876"/>
              <a:gd name="connsiteY1" fmla="*/ 0 h 1716066"/>
              <a:gd name="connsiteX2" fmla="*/ 1719876 w 1719876"/>
              <a:gd name="connsiteY2" fmla="*/ 1716066 h 1716066"/>
              <a:gd name="connsiteX3" fmla="*/ 3810 w 1719876"/>
              <a:gd name="connsiteY3" fmla="*/ 1716066 h 1716066"/>
              <a:gd name="connsiteX4" fmla="*/ 0 w 1719876"/>
              <a:gd name="connsiteY4" fmla="*/ 100965 h 1716066"/>
              <a:gd name="connsiteX0" fmla="*/ 191135 w 1719876"/>
              <a:gd name="connsiteY0" fmla="*/ 0 h 1716066"/>
              <a:gd name="connsiteX1" fmla="*/ 1719876 w 1719876"/>
              <a:gd name="connsiteY1" fmla="*/ 0 h 1716066"/>
              <a:gd name="connsiteX2" fmla="*/ 1719876 w 1719876"/>
              <a:gd name="connsiteY2" fmla="*/ 1716066 h 1716066"/>
              <a:gd name="connsiteX3" fmla="*/ 3810 w 1719876"/>
              <a:gd name="connsiteY3" fmla="*/ 1716066 h 1716066"/>
              <a:gd name="connsiteX4" fmla="*/ 0 w 1719876"/>
              <a:gd name="connsiteY4" fmla="*/ 100965 h 1716066"/>
              <a:gd name="connsiteX0" fmla="*/ 187960 w 1716701"/>
              <a:gd name="connsiteY0" fmla="*/ 0 h 1716066"/>
              <a:gd name="connsiteX1" fmla="*/ 1716701 w 1716701"/>
              <a:gd name="connsiteY1" fmla="*/ 0 h 1716066"/>
              <a:gd name="connsiteX2" fmla="*/ 1716701 w 1716701"/>
              <a:gd name="connsiteY2" fmla="*/ 1716066 h 1716066"/>
              <a:gd name="connsiteX3" fmla="*/ 635 w 1716701"/>
              <a:gd name="connsiteY3" fmla="*/ 1716066 h 1716066"/>
              <a:gd name="connsiteX4" fmla="*/ 0 w 1716701"/>
              <a:gd name="connsiteY4" fmla="*/ 180340 h 1716066"/>
              <a:gd name="connsiteX0" fmla="*/ 375285 w 1716701"/>
              <a:gd name="connsiteY0" fmla="*/ 0 h 1716066"/>
              <a:gd name="connsiteX1" fmla="*/ 1716701 w 1716701"/>
              <a:gd name="connsiteY1" fmla="*/ 0 h 1716066"/>
              <a:gd name="connsiteX2" fmla="*/ 1716701 w 1716701"/>
              <a:gd name="connsiteY2" fmla="*/ 1716066 h 1716066"/>
              <a:gd name="connsiteX3" fmla="*/ 635 w 1716701"/>
              <a:gd name="connsiteY3" fmla="*/ 1716066 h 1716066"/>
              <a:gd name="connsiteX4" fmla="*/ 0 w 1716701"/>
              <a:gd name="connsiteY4" fmla="*/ 180340 h 1716066"/>
              <a:gd name="connsiteX0" fmla="*/ 375285 w 1716701"/>
              <a:gd name="connsiteY0" fmla="*/ 0 h 1716066"/>
              <a:gd name="connsiteX1" fmla="*/ 1716701 w 1716701"/>
              <a:gd name="connsiteY1" fmla="*/ 0 h 1716066"/>
              <a:gd name="connsiteX2" fmla="*/ 1716701 w 1716701"/>
              <a:gd name="connsiteY2" fmla="*/ 1716066 h 1716066"/>
              <a:gd name="connsiteX3" fmla="*/ 635 w 1716701"/>
              <a:gd name="connsiteY3" fmla="*/ 1716066 h 1716066"/>
              <a:gd name="connsiteX4" fmla="*/ 0 w 1716701"/>
              <a:gd name="connsiteY4" fmla="*/ 300990 h 1716066"/>
              <a:gd name="connsiteX0" fmla="*/ 71212 w 1716701"/>
              <a:gd name="connsiteY0" fmla="*/ 0 h 1716066"/>
              <a:gd name="connsiteX1" fmla="*/ 1716701 w 1716701"/>
              <a:gd name="connsiteY1" fmla="*/ 0 h 1716066"/>
              <a:gd name="connsiteX2" fmla="*/ 1716701 w 1716701"/>
              <a:gd name="connsiteY2" fmla="*/ 1716066 h 1716066"/>
              <a:gd name="connsiteX3" fmla="*/ 635 w 1716701"/>
              <a:gd name="connsiteY3" fmla="*/ 1716066 h 1716066"/>
              <a:gd name="connsiteX4" fmla="*/ 0 w 1716701"/>
              <a:gd name="connsiteY4" fmla="*/ 300990 h 1716066"/>
              <a:gd name="connsiteX0" fmla="*/ 143661 w 1716701"/>
              <a:gd name="connsiteY0" fmla="*/ 0 h 1716066"/>
              <a:gd name="connsiteX1" fmla="*/ 1716701 w 1716701"/>
              <a:gd name="connsiteY1" fmla="*/ 0 h 1716066"/>
              <a:gd name="connsiteX2" fmla="*/ 1716701 w 1716701"/>
              <a:gd name="connsiteY2" fmla="*/ 1716066 h 1716066"/>
              <a:gd name="connsiteX3" fmla="*/ 635 w 1716701"/>
              <a:gd name="connsiteY3" fmla="*/ 1716066 h 1716066"/>
              <a:gd name="connsiteX4" fmla="*/ 0 w 1716701"/>
              <a:gd name="connsiteY4" fmla="*/ 300990 h 171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01" h="1716066">
                <a:moveTo>
                  <a:pt x="143661" y="0"/>
                </a:moveTo>
                <a:lnTo>
                  <a:pt x="1716701" y="0"/>
                </a:lnTo>
                <a:lnTo>
                  <a:pt x="1716701" y="1716066"/>
                </a:lnTo>
                <a:lnTo>
                  <a:pt x="635" y="1716066"/>
                </a:lnTo>
                <a:cubicBezTo>
                  <a:pt x="635" y="1144044"/>
                  <a:pt x="0" y="300990"/>
                  <a:pt x="0" y="300990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FA2BAA-4CEB-4602-852E-1F43606CAE46}"/>
              </a:ext>
            </a:extLst>
          </p:cNvPr>
          <p:cNvSpPr/>
          <p:nvPr userDrawn="1"/>
        </p:nvSpPr>
        <p:spPr>
          <a:xfrm>
            <a:off x="0" y="0"/>
            <a:ext cx="12192000" cy="6364705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10512425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734972"/>
            <a:ext cx="5219700" cy="872197"/>
          </a:xfrm>
          <a:ln w="25400" cap="flat" cmpd="sng">
            <a:noFill/>
            <a:prstDash val="solid"/>
          </a:ln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E48-8B9C-46FA-AD7F-31002B4D2992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0F327B-6688-43AF-9213-15373B12A831}"/>
              </a:ext>
            </a:extLst>
          </p:cNvPr>
          <p:cNvSpPr/>
          <p:nvPr userDrawn="1"/>
        </p:nvSpPr>
        <p:spPr>
          <a:xfrm>
            <a:off x="-31535" y="0"/>
            <a:ext cx="12223534" cy="6858000"/>
          </a:xfrm>
          <a:prstGeom prst="rect">
            <a:avLst/>
          </a:prstGeom>
          <a:solidFill>
            <a:srgbClr val="0C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9397" y="2143335"/>
            <a:ext cx="9527091" cy="1518835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9397" y="3550571"/>
            <a:ext cx="9527091" cy="613935"/>
          </a:xfrm>
          <a:ln w="25400" cap="flat" cmpd="sng">
            <a:noFill/>
            <a:prstDash val="solid"/>
          </a:ln>
        </p:spPr>
        <p:txBody>
          <a:bodyPr anchor="t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Titel på Rymdstyrelsen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4518-5299-488D-9167-4ED673725BCF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36B05F4-DBDF-4BF1-87AB-2B583CFC0747}"/>
              </a:ext>
            </a:extLst>
          </p:cNvPr>
          <p:cNvCxnSpPr>
            <a:cxnSpLocks/>
          </p:cNvCxnSpPr>
          <p:nvPr userDrawn="1"/>
        </p:nvCxnSpPr>
        <p:spPr>
          <a:xfrm>
            <a:off x="1177871" y="2805193"/>
            <a:ext cx="0" cy="210389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BCAAEF9-6FFC-4353-BE9F-6139DCB2AE65}"/>
              </a:ext>
            </a:extLst>
          </p:cNvPr>
          <p:cNvSpPr/>
          <p:nvPr userDrawn="1"/>
        </p:nvSpPr>
        <p:spPr>
          <a:xfrm>
            <a:off x="-23248" y="5811864"/>
            <a:ext cx="12215247" cy="104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A2EFC1-A556-4ED9-82F3-CC853696E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160" y="5858213"/>
            <a:ext cx="4068305" cy="951983"/>
          </a:xfrm>
          <a:prstGeom prst="rect">
            <a:avLst/>
          </a:prstGeom>
        </p:spPr>
      </p:pic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C7F1EC63-1F0F-4E42-A4CB-2E5AB95AD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9900" y="4266914"/>
            <a:ext cx="9526588" cy="5417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fornamn.efternamn@snsa.se</a:t>
            </a:r>
          </a:p>
        </p:txBody>
      </p:sp>
    </p:spTree>
    <p:extLst>
      <p:ext uri="{BB962C8B-B14F-4D97-AF65-F5344CB8AC3E}">
        <p14:creationId xmlns:p14="http://schemas.microsoft.com/office/powerpoint/2010/main" val="10676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DB56-B582-49F3-8CC5-FF2099CDB7D3}" type="datetime1">
              <a:rPr lang="sv-SE" smtClean="0"/>
              <a:t>2022-04-05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72B2A3-B200-451E-95F2-577BCAF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249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8DA719-C95F-478A-8DFF-E35D6A55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0559"/>
          </a:xfrm>
        </p:spPr>
        <p:txBody>
          <a:bodyPr/>
          <a:lstStyle>
            <a:lvl1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>
                  <a:lumMod val="90000"/>
                  <a:lumOff val="1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3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28E-8F93-4394-B37D-B03DD3AC807A}" type="datetime1">
              <a:rPr lang="sv-SE" smtClean="0"/>
              <a:t>2022-04-05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492"/>
            <a:ext cx="2087479" cy="4875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249363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91050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5289" y="6534000"/>
            <a:ext cx="733927" cy="214204"/>
          </a:xfrm>
          <a:prstGeom prst="rect">
            <a:avLst/>
          </a:prstGeom>
        </p:spPr>
        <p:txBody>
          <a:bodyPr vert="horz" lIns="0" tIns="46800" rIns="0" bIns="45720" rtlCol="0" anchor="b"/>
          <a:lstStyle>
            <a:lvl1pPr algn="l">
              <a:defRPr sz="900" b="0" i="0" cap="all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0DCC409-20B1-4D39-B411-5FEFC867C647}" type="datetime1">
              <a:rPr lang="sv-SE" smtClean="0"/>
              <a:pPr/>
              <a:t>2022-04-05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405" y="6534000"/>
            <a:ext cx="6767095" cy="214204"/>
          </a:xfrm>
          <a:prstGeom prst="rect">
            <a:avLst/>
          </a:prstGeom>
        </p:spPr>
        <p:txBody>
          <a:bodyPr vert="horz" lIns="0" tIns="46800" rIns="0" bIns="45720" rtlCol="0" anchor="b"/>
          <a:lstStyle>
            <a:lvl1pPr algn="l">
              <a:defRPr sz="900" b="0" i="0" cap="all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6450" y="6534000"/>
            <a:ext cx="2278431" cy="214204"/>
          </a:xfrm>
          <a:prstGeom prst="rect">
            <a:avLst/>
          </a:prstGeom>
        </p:spPr>
        <p:txBody>
          <a:bodyPr vert="horz" lIns="0" tIns="46800" rIns="0" bIns="45720" rtlCol="0" anchor="b"/>
          <a:lstStyle>
            <a:lvl1pPr algn="r">
              <a:defRPr sz="900" b="0" i="0" cap="all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A0E1D02-CF6C-6547-8420-3CFF7FFD0CA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521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9" r:id="rId3"/>
    <p:sldLayoutId id="2147483653" r:id="rId4"/>
    <p:sldLayoutId id="2147483664" r:id="rId5"/>
    <p:sldLayoutId id="2147483663" r:id="rId6"/>
    <p:sldLayoutId id="2147483667" r:id="rId7"/>
    <p:sldLayoutId id="2147483655" r:id="rId8"/>
    <p:sldLayoutId id="2147483654" r:id="rId9"/>
    <p:sldLayoutId id="2147483656" r:id="rId10"/>
    <p:sldLayoutId id="2147483657" r:id="rId11"/>
    <p:sldLayoutId id="2147483661" r:id="rId12"/>
    <p:sldLayoutId id="2147483662" r:id="rId13"/>
    <p:sldLayoutId id="2147483658" r:id="rId14"/>
    <p:sldLayoutId id="2147483659" r:id="rId15"/>
    <p:sldLayoutId id="2147483652" r:id="rId16"/>
    <p:sldLayoutId id="214748366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rgbClr val="FCCE30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rgbClr val="FCCE30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rgbClr val="FCCE30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rgbClr val="FCCE30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rgbClr val="FCCE30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1028" userDrawn="1">
          <p15:clr>
            <a:srgbClr val="F26B43"/>
          </p15:clr>
        </p15:guide>
        <p15:guide id="3" pos="1096" userDrawn="1">
          <p15:clr>
            <a:srgbClr val="F26B43"/>
          </p15:clr>
        </p15:guide>
        <p15:guide id="4" pos="1595" userDrawn="1">
          <p15:clr>
            <a:srgbClr val="F26B43"/>
          </p15:clr>
        </p15:guide>
        <p15:guide id="5" pos="1663" userDrawn="1">
          <p15:clr>
            <a:srgbClr val="F26B43"/>
          </p15:clr>
        </p15:guide>
        <p15:guide id="6" pos="2139" userDrawn="1">
          <p15:clr>
            <a:srgbClr val="F26B43"/>
          </p15:clr>
        </p15:guide>
        <p15:guide id="7" pos="2207" userDrawn="1">
          <p15:clr>
            <a:srgbClr val="F26B43"/>
          </p15:clr>
        </p15:guide>
        <p15:guide id="8" pos="2706" userDrawn="1">
          <p15:clr>
            <a:srgbClr val="F26B43"/>
          </p15:clr>
        </p15:guide>
        <p15:guide id="9" pos="2774" userDrawn="1">
          <p15:clr>
            <a:srgbClr val="F26B43"/>
          </p15:clr>
        </p15:guide>
        <p15:guide id="10" pos="3250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817" userDrawn="1">
          <p15:clr>
            <a:srgbClr val="F26B43"/>
          </p15:clr>
        </p15:guide>
        <p15:guide id="13" pos="3885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30" userDrawn="1">
          <p15:clr>
            <a:srgbClr val="F26B43"/>
          </p15:clr>
        </p15:guide>
        <p15:guide id="16" pos="4929" userDrawn="1">
          <p15:clr>
            <a:srgbClr val="F26B43"/>
          </p15:clr>
        </p15:guide>
        <p15:guide id="17" pos="4997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5541" userDrawn="1">
          <p15:clr>
            <a:srgbClr val="F26B43"/>
          </p15:clr>
        </p15:guide>
        <p15:guide id="20" pos="6040" userDrawn="1">
          <p15:clr>
            <a:srgbClr val="F26B43"/>
          </p15:clr>
        </p15:guide>
        <p15:guide id="21" pos="6108" userDrawn="1">
          <p15:clr>
            <a:srgbClr val="F26B43"/>
          </p15:clr>
        </p15:guide>
        <p15:guide id="22" pos="6607" userDrawn="1">
          <p15:clr>
            <a:srgbClr val="F26B43"/>
          </p15:clr>
        </p15:guide>
        <p15:guide id="23" pos="6675" userDrawn="1">
          <p15:clr>
            <a:srgbClr val="F26B43"/>
          </p15:clr>
        </p15:guide>
        <p15:guide id="24" pos="7151" userDrawn="1">
          <p15:clr>
            <a:srgbClr val="F26B43"/>
          </p15:clr>
        </p15:guide>
        <p15:guide id="25" orient="horz" pos="278" userDrawn="1">
          <p15:clr>
            <a:srgbClr val="F26B43"/>
          </p15:clr>
        </p15:guide>
        <p15:guide id="2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C72D85-772C-499B-99B3-254ABB09A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Nationellt rymddatalabb</a:t>
            </a:r>
            <a:br>
              <a:rPr lang="sv-SE" dirty="0"/>
            </a:br>
            <a:r>
              <a:rPr lang="sv-SE" dirty="0"/>
              <a:t>-för samhällsnytta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82FE3D-3262-46C1-B40B-2343455F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Tobias Edman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732A91-6100-4BB7-B93A-2875B321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0860-D108-4A6A-8275-77082B110EA7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11FEFC-6451-4029-B236-F5C2D775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BC2DE9-C482-4DA9-8F03-6AA03071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56072A-BEA4-466C-86BA-70C7FB3FB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Innovation och samhällsnytta</a:t>
            </a:r>
          </a:p>
        </p:txBody>
      </p:sp>
    </p:spTree>
    <p:extLst>
      <p:ext uri="{BB962C8B-B14F-4D97-AF65-F5344CB8AC3E}">
        <p14:creationId xmlns:p14="http://schemas.microsoft.com/office/powerpoint/2010/main" val="283134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CB917B-0FB6-4035-BF7C-A579B6E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10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CFF56E-6175-4A0C-B5E4-D3BC093C85EC}"/>
              </a:ext>
            </a:extLst>
          </p:cNvPr>
          <p:cNvSpPr/>
          <p:nvPr/>
        </p:nvSpPr>
        <p:spPr>
          <a:xfrm>
            <a:off x="0" y="0"/>
            <a:ext cx="12260911" cy="6858000"/>
          </a:xfrm>
          <a:prstGeom prst="rect">
            <a:avLst/>
          </a:prstGeom>
          <a:solidFill>
            <a:srgbClr val="152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A926C1-9F26-4D34-8D2E-E9A5D717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13" y="-72363"/>
            <a:ext cx="4581014" cy="6858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250C528-8B04-479B-8E40-E33F1B01A8F5}"/>
              </a:ext>
            </a:extLst>
          </p:cNvPr>
          <p:cNvSpPr txBox="1"/>
          <p:nvPr/>
        </p:nvSpPr>
        <p:spPr>
          <a:xfrm>
            <a:off x="2151621" y="436841"/>
            <a:ext cx="1971923" cy="884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2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Sentinel-satelliterna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60A0F5-6253-4E9B-8AFF-77438B3ECF05}"/>
              </a:ext>
            </a:extLst>
          </p:cNvPr>
          <p:cNvSpPr txBox="1"/>
          <p:nvPr/>
        </p:nvSpPr>
        <p:spPr>
          <a:xfrm>
            <a:off x="3935895" y="1800952"/>
            <a:ext cx="1971923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2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Rymddata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A10DA45-D06C-4C43-A093-23A40145C04A}"/>
              </a:ext>
            </a:extLst>
          </p:cNvPr>
          <p:cNvSpPr txBox="1"/>
          <p:nvPr/>
        </p:nvSpPr>
        <p:spPr>
          <a:xfrm>
            <a:off x="7639223" y="2959183"/>
            <a:ext cx="2562439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2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Andra dataset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E4ED189-F023-46FF-AAED-110246AE2507}"/>
              </a:ext>
            </a:extLst>
          </p:cNvPr>
          <p:cNvGrpSpPr/>
          <p:nvPr/>
        </p:nvGrpSpPr>
        <p:grpSpPr>
          <a:xfrm>
            <a:off x="565141" y="2603774"/>
            <a:ext cx="4550393" cy="1171373"/>
            <a:chOff x="1517379" y="2608998"/>
            <a:chExt cx="4550393" cy="1171373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1751D363-BEC3-464C-9C6B-090C9C3226EE}"/>
                </a:ext>
              </a:extLst>
            </p:cNvPr>
            <p:cNvGrpSpPr/>
            <p:nvPr/>
          </p:nvGrpSpPr>
          <p:grpSpPr>
            <a:xfrm>
              <a:off x="1517379" y="2608998"/>
              <a:ext cx="2288113" cy="1171373"/>
              <a:chOff x="1437866" y="2815049"/>
              <a:chExt cx="3062572" cy="1171373"/>
            </a:xfrm>
          </p:grpSpPr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48E495A5-6652-45A8-AD89-1F2B8A991A81}"/>
                  </a:ext>
                </a:extLst>
              </p:cNvPr>
              <p:cNvSpPr txBox="1"/>
              <p:nvPr/>
            </p:nvSpPr>
            <p:spPr>
              <a:xfrm>
                <a:off x="1437866" y="2815049"/>
                <a:ext cx="1971923" cy="514738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v-SE" sz="2400" b="0" i="0" dirty="0">
                    <a:solidFill>
                      <a:schemeClr val="bg1"/>
                    </a:solidFill>
                    <a:latin typeface="Poppins" panose="00000500000000000000" pitchFamily="50" charset="0"/>
                    <a:ea typeface="Arial" charset="0"/>
                    <a:cs typeface="Poppins" panose="00000500000000000000" pitchFamily="50" charset="0"/>
                  </a:rPr>
                  <a:t>Datakub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FC85DD1D-26D1-49DD-9246-CE6CA003AC37}"/>
                  </a:ext>
                </a:extLst>
              </p:cNvPr>
              <p:cNvSpPr txBox="1"/>
              <p:nvPr/>
            </p:nvSpPr>
            <p:spPr>
              <a:xfrm>
                <a:off x="1437866" y="3194685"/>
                <a:ext cx="3062572" cy="79173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v-SE" sz="1400" b="0" i="0" dirty="0">
                    <a:solidFill>
                      <a:schemeClr val="bg1"/>
                    </a:solidFill>
                    <a:latin typeface="Poppins" panose="00000500000000000000" pitchFamily="50" charset="0"/>
                    <a:ea typeface="Arial" charset="0"/>
                    <a:cs typeface="Poppins" panose="00000500000000000000" pitchFamily="50" charset="0"/>
                  </a:rPr>
                  <a:t>Data sorteras, ordnas, kvalitetssäkras. Rådata </a:t>
                </a:r>
              </a:p>
              <a:p>
                <a:r>
                  <a:rPr lang="sv-SE" sz="1400" b="0" i="0" dirty="0">
                    <a:solidFill>
                      <a:schemeClr val="bg1"/>
                    </a:solidFill>
                    <a:latin typeface="Poppins" panose="00000500000000000000" pitchFamily="50" charset="0"/>
                    <a:ea typeface="Arial" charset="0"/>
                    <a:cs typeface="Poppins" panose="00000500000000000000" pitchFamily="50" charset="0"/>
                  </a:rPr>
                  <a:t>blir analysfärdig.</a:t>
                </a:r>
              </a:p>
            </p:txBody>
          </p:sp>
        </p:grp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0DBCA638-1C0D-4F51-9320-D45458D70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0237" y="3315694"/>
              <a:ext cx="2187535" cy="0"/>
            </a:xfrm>
            <a:prstGeom prst="line">
              <a:avLst/>
            </a:prstGeom>
            <a:ln w="9525">
              <a:solidFill>
                <a:schemeClr val="bg1"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0ADD091C-3D4A-46B7-A332-213E690422A7}"/>
              </a:ext>
            </a:extLst>
          </p:cNvPr>
          <p:cNvGrpSpPr/>
          <p:nvPr/>
        </p:nvGrpSpPr>
        <p:grpSpPr>
          <a:xfrm>
            <a:off x="2751157" y="3668539"/>
            <a:ext cx="2425143" cy="791737"/>
            <a:chOff x="2751157" y="3668539"/>
            <a:chExt cx="2425143" cy="791737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9C84303F-0FB8-4891-8D4C-D23FE688BE6E}"/>
                </a:ext>
              </a:extLst>
            </p:cNvPr>
            <p:cNvSpPr txBox="1"/>
            <p:nvPr/>
          </p:nvSpPr>
          <p:spPr>
            <a:xfrm>
              <a:off x="2751157" y="3668539"/>
              <a:ext cx="2288113" cy="79173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sv-SE" sz="1400" dirty="0">
                  <a:solidFill>
                    <a:schemeClr val="bg1"/>
                  </a:solidFill>
                  <a:latin typeface="Poppins" panose="00000500000000000000" pitchFamily="50" charset="0"/>
                  <a:ea typeface="Arial" charset="0"/>
                  <a:cs typeface="Poppins" panose="00000500000000000000" pitchFamily="50" charset="0"/>
                </a:rPr>
                <a:t>Beräkningsgränssnitt. Från föregående eller kommande nivå.</a:t>
              </a:r>
              <a:endParaRPr lang="sv-SE" sz="1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endParaRPr>
            </a:p>
          </p:txBody>
        </p:sp>
        <p:cxnSp>
          <p:nvCxnSpPr>
            <p:cNvPr id="30" name="Rak koppling 29">
              <a:extLst>
                <a:ext uri="{FF2B5EF4-FFF2-40B4-BE49-F238E27FC236}">
                  <a16:creationId xmlns:a16="http://schemas.microsoft.com/office/drawing/2014/main" id="{7F2AC23B-B8F6-489B-B940-FDDB278607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1857" y="3991555"/>
              <a:ext cx="254443" cy="0"/>
            </a:xfrm>
            <a:prstGeom prst="line">
              <a:avLst/>
            </a:prstGeom>
            <a:ln w="9525">
              <a:solidFill>
                <a:schemeClr val="bg1"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ruta 31">
            <a:extLst>
              <a:ext uri="{FF2B5EF4-FFF2-40B4-BE49-F238E27FC236}">
                <a16:creationId xmlns:a16="http://schemas.microsoft.com/office/drawing/2014/main" id="{54010916-EA5D-475B-802E-35F1DD1D570E}"/>
              </a:ext>
            </a:extLst>
          </p:cNvPr>
          <p:cNvSpPr txBox="1"/>
          <p:nvPr/>
        </p:nvSpPr>
        <p:spPr>
          <a:xfrm>
            <a:off x="6936400" y="5956467"/>
            <a:ext cx="3153805" cy="7917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Data klar för användning i applikationer, tjänster och för analys.</a:t>
            </a:r>
            <a:endParaRPr lang="sv-SE" sz="1400" b="0" i="0" dirty="0">
              <a:solidFill>
                <a:schemeClr val="bg1"/>
              </a:solidFill>
              <a:latin typeface="Poppins" panose="00000500000000000000" pitchFamily="50" charset="0"/>
              <a:ea typeface="Arial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601"/>
    </mc:Choice>
    <mc:Fallback xmlns="">
      <p:transition advTm="2460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2E9419-A20A-41FB-A975-44D569CE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5"/>
            <a:ext cx="5976199" cy="1249363"/>
          </a:xfrm>
        </p:spPr>
        <p:txBody>
          <a:bodyPr>
            <a:normAutofit/>
          </a:bodyPr>
          <a:lstStyle/>
          <a:p>
            <a:r>
              <a:rPr lang="en-GB" dirty="0"/>
              <a:t>Motor för innovation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F3E5CC-4EF7-4169-9E55-94BD28E4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08958F-07B2-439D-A27A-46FEE116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2C22D1-6CAF-4699-BC60-361AB51B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11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DEE22C-8B37-4187-863D-81225A1376CB}"/>
              </a:ext>
            </a:extLst>
          </p:cNvPr>
          <p:cNvSpPr/>
          <p:nvPr/>
        </p:nvSpPr>
        <p:spPr>
          <a:xfrm>
            <a:off x="846223" y="3026278"/>
            <a:ext cx="1493938" cy="847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Myndighets-behov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8CE7A38-165D-4BA5-8D49-A7CF24382D95}"/>
              </a:ext>
            </a:extLst>
          </p:cNvPr>
          <p:cNvSpPr/>
          <p:nvPr/>
        </p:nvSpPr>
        <p:spPr>
          <a:xfrm>
            <a:off x="2666680" y="3030867"/>
            <a:ext cx="1489043" cy="847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Utmaningar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E3713C-A36B-4461-AFE3-D09EE8C95947}"/>
              </a:ext>
            </a:extLst>
          </p:cNvPr>
          <p:cNvSpPr/>
          <p:nvPr/>
        </p:nvSpPr>
        <p:spPr>
          <a:xfrm>
            <a:off x="4477312" y="4057600"/>
            <a:ext cx="1489044" cy="847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Hackathon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DB843EE-53F5-4D6A-B09D-7258739CA2A1}"/>
              </a:ext>
            </a:extLst>
          </p:cNvPr>
          <p:cNvSpPr/>
          <p:nvPr/>
        </p:nvSpPr>
        <p:spPr>
          <a:xfrm>
            <a:off x="4477312" y="3075375"/>
            <a:ext cx="1489044" cy="847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Innovations-tävling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F67939F-29C2-4442-94B6-148A59755464}"/>
              </a:ext>
            </a:extLst>
          </p:cNvPr>
          <p:cNvSpPr/>
          <p:nvPr/>
        </p:nvSpPr>
        <p:spPr>
          <a:xfrm>
            <a:off x="4477312" y="2110762"/>
            <a:ext cx="1489045" cy="847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Upphandling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F043DC3-E35C-4306-8D45-FC9C37B32E01}"/>
              </a:ext>
            </a:extLst>
          </p:cNvPr>
          <p:cNvSpPr/>
          <p:nvPr/>
        </p:nvSpPr>
        <p:spPr>
          <a:xfrm>
            <a:off x="6279338" y="2110762"/>
            <a:ext cx="1489045" cy="847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Tjänsteut-vecklare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953E22B-CD28-4332-A49E-4A3EB4E7C5D4}"/>
              </a:ext>
            </a:extLst>
          </p:cNvPr>
          <p:cNvSpPr/>
          <p:nvPr/>
        </p:nvSpPr>
        <p:spPr>
          <a:xfrm>
            <a:off x="6279337" y="3075375"/>
            <a:ext cx="1489045" cy="847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Forskare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0763B98-3137-4F98-ACD4-67497F309B37}"/>
              </a:ext>
            </a:extLst>
          </p:cNvPr>
          <p:cNvSpPr/>
          <p:nvPr/>
        </p:nvSpPr>
        <p:spPr>
          <a:xfrm>
            <a:off x="6279336" y="4057600"/>
            <a:ext cx="1489045" cy="847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Studenter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5715F46-68AA-4F34-BB3C-F2E3BA226213}"/>
              </a:ext>
            </a:extLst>
          </p:cNvPr>
          <p:cNvSpPr/>
          <p:nvPr/>
        </p:nvSpPr>
        <p:spPr>
          <a:xfrm>
            <a:off x="8078993" y="2483983"/>
            <a:ext cx="1489045" cy="84728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Öppen källkod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D41CE24-8304-4E2F-9E22-5AAED8BF1FD1}"/>
              </a:ext>
            </a:extLst>
          </p:cNvPr>
          <p:cNvSpPr/>
          <p:nvPr/>
        </p:nvSpPr>
        <p:spPr>
          <a:xfrm>
            <a:off x="8078993" y="3480518"/>
            <a:ext cx="1489045" cy="84728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Öppna bibliotek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5C530E7-88E8-45C9-BF45-7A3384415E1C}"/>
              </a:ext>
            </a:extLst>
          </p:cNvPr>
          <p:cNvSpPr/>
          <p:nvPr/>
        </p:nvSpPr>
        <p:spPr>
          <a:xfrm>
            <a:off x="9871746" y="2979958"/>
            <a:ext cx="1489045" cy="84728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Gemensam förmåga</a:t>
            </a:r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BE408581-AF7A-47F2-BCBF-7C06C49CBF47}"/>
              </a:ext>
            </a:extLst>
          </p:cNvPr>
          <p:cNvSpPr/>
          <p:nvPr/>
        </p:nvSpPr>
        <p:spPr>
          <a:xfrm>
            <a:off x="2404524" y="3301718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0C5640E3-0393-4033-819D-13FFA13C5E65}"/>
              </a:ext>
            </a:extLst>
          </p:cNvPr>
          <p:cNvSpPr/>
          <p:nvPr/>
        </p:nvSpPr>
        <p:spPr>
          <a:xfrm>
            <a:off x="4207465" y="3322298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AF37A1B9-DD1B-4AA3-ACEF-74169E46C272}"/>
              </a:ext>
            </a:extLst>
          </p:cNvPr>
          <p:cNvSpPr/>
          <p:nvPr/>
        </p:nvSpPr>
        <p:spPr>
          <a:xfrm>
            <a:off x="6024782" y="3364082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637C22B2-3A06-495C-8E57-880F47A219A5}"/>
              </a:ext>
            </a:extLst>
          </p:cNvPr>
          <p:cNvSpPr/>
          <p:nvPr/>
        </p:nvSpPr>
        <p:spPr>
          <a:xfrm>
            <a:off x="7818541" y="3322298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il: höger 23">
            <a:extLst>
              <a:ext uri="{FF2B5EF4-FFF2-40B4-BE49-F238E27FC236}">
                <a16:creationId xmlns:a16="http://schemas.microsoft.com/office/drawing/2014/main" id="{A79B9447-9359-4F64-822B-E97482F49874}"/>
              </a:ext>
            </a:extLst>
          </p:cNvPr>
          <p:cNvSpPr/>
          <p:nvPr/>
        </p:nvSpPr>
        <p:spPr>
          <a:xfrm>
            <a:off x="9617191" y="3314202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2A9791F-E77A-413D-96B9-1A3955A8B403}"/>
              </a:ext>
            </a:extLst>
          </p:cNvPr>
          <p:cNvSpPr/>
          <p:nvPr/>
        </p:nvSpPr>
        <p:spPr>
          <a:xfrm>
            <a:off x="8123253" y="640160"/>
            <a:ext cx="1493938" cy="8472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Konkurrens-kraft</a:t>
            </a:r>
          </a:p>
        </p:txBody>
      </p:sp>
      <p:sp>
        <p:nvSpPr>
          <p:cNvPr id="26" name="Pil: höger 25">
            <a:extLst>
              <a:ext uri="{FF2B5EF4-FFF2-40B4-BE49-F238E27FC236}">
                <a16:creationId xmlns:a16="http://schemas.microsoft.com/office/drawing/2014/main" id="{7215C932-978E-4035-AACF-C04238E77F31}"/>
              </a:ext>
            </a:extLst>
          </p:cNvPr>
          <p:cNvSpPr/>
          <p:nvPr/>
        </p:nvSpPr>
        <p:spPr>
          <a:xfrm rot="16200000">
            <a:off x="8399872" y="1847163"/>
            <a:ext cx="847287" cy="320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il: böjd 26">
            <a:extLst>
              <a:ext uri="{FF2B5EF4-FFF2-40B4-BE49-F238E27FC236}">
                <a16:creationId xmlns:a16="http://schemas.microsoft.com/office/drawing/2014/main" id="{5117EF71-D06A-4AEC-8C39-EB5632943788}"/>
              </a:ext>
            </a:extLst>
          </p:cNvPr>
          <p:cNvSpPr/>
          <p:nvPr/>
        </p:nvSpPr>
        <p:spPr>
          <a:xfrm>
            <a:off x="6861395" y="875231"/>
            <a:ext cx="957145" cy="1059817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Pil: böjd 27">
            <a:extLst>
              <a:ext uri="{FF2B5EF4-FFF2-40B4-BE49-F238E27FC236}">
                <a16:creationId xmlns:a16="http://schemas.microsoft.com/office/drawing/2014/main" id="{338EF5D5-669D-4CE2-A91C-73D8CFDEA083}"/>
              </a:ext>
            </a:extLst>
          </p:cNvPr>
          <p:cNvSpPr/>
          <p:nvPr/>
        </p:nvSpPr>
        <p:spPr>
          <a:xfrm flipH="1">
            <a:off x="9828488" y="875232"/>
            <a:ext cx="856211" cy="1961646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Pil: u-sväng 28">
            <a:extLst>
              <a:ext uri="{FF2B5EF4-FFF2-40B4-BE49-F238E27FC236}">
                <a16:creationId xmlns:a16="http://schemas.microsoft.com/office/drawing/2014/main" id="{8000C19B-7A6B-4AD3-924D-60BF22FC3255}"/>
              </a:ext>
            </a:extLst>
          </p:cNvPr>
          <p:cNvSpPr/>
          <p:nvPr/>
        </p:nvSpPr>
        <p:spPr>
          <a:xfrm flipH="1" flipV="1">
            <a:off x="1127341" y="4217224"/>
            <a:ext cx="9682621" cy="1740401"/>
          </a:xfrm>
          <a:prstGeom prst="utur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894D0A0-ACB1-49A9-8559-98AA22589F33}"/>
              </a:ext>
            </a:extLst>
          </p:cNvPr>
          <p:cNvSpPr/>
          <p:nvPr/>
        </p:nvSpPr>
        <p:spPr>
          <a:xfrm>
            <a:off x="6096001" y="1795908"/>
            <a:ext cx="3691476" cy="3364768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840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794AB6-D38F-40F7-9FF8-6656483E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Aktiviteter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B55D3F-B2B7-4E78-8254-5A51138D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251FAC-DBA3-44EC-9A43-8AB4D72F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456B83-3CCC-4FC1-9D1E-ED3904F7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12</a:t>
            </a:fld>
            <a:endParaRPr lang="sv-S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04A47B-A079-4393-A024-558A1255A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802199"/>
              </p:ext>
            </p:extLst>
          </p:nvPr>
        </p:nvGraphicFramePr>
        <p:xfrm>
          <a:off x="-139971" y="2302220"/>
          <a:ext cx="12192000" cy="229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D111EF-FA00-4479-8B73-FA521E9F4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110269"/>
              </p:ext>
            </p:extLst>
          </p:nvPr>
        </p:nvGraphicFramePr>
        <p:xfrm>
          <a:off x="3617075" y="4140403"/>
          <a:ext cx="2503117" cy="209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B929AF4-142A-4FC0-AC0D-F5AA6DAAE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93611"/>
              </p:ext>
            </p:extLst>
          </p:nvPr>
        </p:nvGraphicFramePr>
        <p:xfrm>
          <a:off x="3617076" y="460341"/>
          <a:ext cx="2503117" cy="209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6FFB2F20-E219-4DCA-B49E-F54E917A690E}"/>
              </a:ext>
            </a:extLst>
          </p:cNvPr>
          <p:cNvCxnSpPr/>
          <p:nvPr/>
        </p:nvCxnSpPr>
        <p:spPr>
          <a:xfrm>
            <a:off x="4995700" y="2359036"/>
            <a:ext cx="0" cy="885541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9F3E95F9-9D31-4D2F-84DC-58BBA6002B11}"/>
              </a:ext>
            </a:extLst>
          </p:cNvPr>
          <p:cNvCxnSpPr/>
          <p:nvPr/>
        </p:nvCxnSpPr>
        <p:spPr>
          <a:xfrm>
            <a:off x="4997787" y="4140403"/>
            <a:ext cx="0" cy="885541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AABF1042-FBBF-479C-9C9A-A7776F9DD43C}"/>
              </a:ext>
            </a:extLst>
          </p:cNvPr>
          <p:cNvSpPr/>
          <p:nvPr/>
        </p:nvSpPr>
        <p:spPr>
          <a:xfrm>
            <a:off x="6418817" y="2302220"/>
            <a:ext cx="4380607" cy="381695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62A6F9B-68F1-4F29-8B0E-4A6941845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452518"/>
              </p:ext>
            </p:extLst>
          </p:nvPr>
        </p:nvGraphicFramePr>
        <p:xfrm>
          <a:off x="7157196" y="4215450"/>
          <a:ext cx="2503117" cy="209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794B1C31-49F0-40AD-A935-027E71958CE5}"/>
              </a:ext>
            </a:extLst>
          </p:cNvPr>
          <p:cNvCxnSpPr/>
          <p:nvPr/>
        </p:nvCxnSpPr>
        <p:spPr>
          <a:xfrm>
            <a:off x="7498816" y="4036496"/>
            <a:ext cx="0" cy="885541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F6C48D1-FFDF-4234-89EE-7BF0CB9BE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749874"/>
              </p:ext>
            </p:extLst>
          </p:nvPr>
        </p:nvGraphicFramePr>
        <p:xfrm>
          <a:off x="6789151" y="422424"/>
          <a:ext cx="2503117" cy="209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8613981B-2228-4EEB-A624-3979CED719E7}"/>
              </a:ext>
            </a:extLst>
          </p:cNvPr>
          <p:cNvSpPr txBox="1"/>
          <p:nvPr/>
        </p:nvSpPr>
        <p:spPr>
          <a:xfrm>
            <a:off x="8267255" y="3967585"/>
            <a:ext cx="2378390" cy="113029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Digital Earth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35901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94527-BD8B-47A8-8503-FE4C8472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Nationellt rymddatalabb</a:t>
            </a:r>
            <a:br>
              <a:rPr lang="sv-SE" dirty="0"/>
            </a:br>
            <a:r>
              <a:rPr lang="sv-SE" dirty="0"/>
              <a:t>Projekt 1 				Projekt 2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C1CC5897-E8AC-4293-85CD-62E01AEFE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548648"/>
              </p:ext>
            </p:extLst>
          </p:nvPr>
        </p:nvGraphicFramePr>
        <p:xfrm>
          <a:off x="838200" y="1421157"/>
          <a:ext cx="4600787" cy="487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F60DCE-99A9-4DEB-B732-463EA8EF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85D3B6-8FCA-4D4E-84A5-2A58ACB5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62D5D0-554C-4A87-8522-6EFBAE35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13</a:t>
            </a:fld>
            <a:endParaRPr lang="sv-SE" dirty="0"/>
          </a:p>
        </p:txBody>
      </p:sp>
      <p:graphicFrame>
        <p:nvGraphicFramePr>
          <p:cNvPr id="8" name="Platshållare för innehåll 6">
            <a:extLst>
              <a:ext uri="{FF2B5EF4-FFF2-40B4-BE49-F238E27FC236}">
                <a16:creationId xmlns:a16="http://schemas.microsoft.com/office/drawing/2014/main" id="{7D42D21D-E7AB-4BE4-95DE-EA713ADE2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5812"/>
              </p:ext>
            </p:extLst>
          </p:nvPr>
        </p:nvGraphicFramePr>
        <p:xfrm>
          <a:off x="6471047" y="1421156"/>
          <a:ext cx="5012267" cy="487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282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EB4AA-9DCE-4F0A-A02A-FCC6E86A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Earth Sweden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F2D0B7E6-45FD-4FE7-8F98-CED60D0B9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59788"/>
              </p:ext>
            </p:extLst>
          </p:nvPr>
        </p:nvGraphicFramePr>
        <p:xfrm>
          <a:off x="838200" y="1825625"/>
          <a:ext cx="10515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44E0D9-1706-4688-B8BA-35B075FF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C6CD41-F4BD-4FCC-ABEC-DEAA105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936EEC-9680-42F1-8A1B-32051F31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17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EB4AA-9DCE-4F0A-A02A-FCC6E86A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Earth Sweden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F2D0B7E6-45FD-4FE7-8F98-CED60D0B9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60074"/>
              </p:ext>
            </p:extLst>
          </p:nvPr>
        </p:nvGraphicFramePr>
        <p:xfrm>
          <a:off x="838200" y="1825625"/>
          <a:ext cx="10515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44E0D9-1706-4688-B8BA-35B075FF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C6CD41-F4BD-4FCC-ABEC-DEAA105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936EEC-9680-42F1-8A1B-32051F31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19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2E9419-A20A-41FB-A975-44D569CE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5"/>
            <a:ext cx="5976199" cy="1249363"/>
          </a:xfrm>
        </p:spPr>
        <p:txBody>
          <a:bodyPr>
            <a:normAutofit/>
          </a:bodyPr>
          <a:lstStyle/>
          <a:p>
            <a:r>
              <a:rPr lang="en-GB" dirty="0" err="1"/>
              <a:t>Processkarta</a:t>
            </a:r>
            <a:r>
              <a:rPr lang="en-GB" dirty="0"/>
              <a:t> </a:t>
            </a:r>
            <a:r>
              <a:rPr lang="en-GB" dirty="0" err="1"/>
              <a:t>stor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F3E5CC-4EF7-4169-9E55-94BD28E4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08958F-07B2-439D-A27A-46FEE116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2C22D1-6CAF-4699-BC60-361AB51B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16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DEE22C-8B37-4187-863D-81225A1376CB}"/>
              </a:ext>
            </a:extLst>
          </p:cNvPr>
          <p:cNvSpPr/>
          <p:nvPr/>
        </p:nvSpPr>
        <p:spPr>
          <a:xfrm>
            <a:off x="846223" y="3026278"/>
            <a:ext cx="1493938" cy="847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Myndighets-behov</a:t>
            </a:r>
            <a:endParaRPr lang="en-GB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8CE7A38-165D-4BA5-8D49-A7CF24382D95}"/>
              </a:ext>
            </a:extLst>
          </p:cNvPr>
          <p:cNvSpPr/>
          <p:nvPr/>
        </p:nvSpPr>
        <p:spPr>
          <a:xfrm>
            <a:off x="2666680" y="3030867"/>
            <a:ext cx="1489043" cy="847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Utmaningar</a:t>
            </a:r>
            <a:endParaRPr lang="en-GB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E3713C-A36B-4461-AFE3-D09EE8C95947}"/>
              </a:ext>
            </a:extLst>
          </p:cNvPr>
          <p:cNvSpPr/>
          <p:nvPr/>
        </p:nvSpPr>
        <p:spPr>
          <a:xfrm>
            <a:off x="4477312" y="4057600"/>
            <a:ext cx="1489044" cy="847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Hackathon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DB843EE-53F5-4D6A-B09D-7258739CA2A1}"/>
              </a:ext>
            </a:extLst>
          </p:cNvPr>
          <p:cNvSpPr/>
          <p:nvPr/>
        </p:nvSpPr>
        <p:spPr>
          <a:xfrm>
            <a:off x="4477312" y="3075375"/>
            <a:ext cx="1489044" cy="847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Innovations-</a:t>
            </a:r>
            <a:r>
              <a:rPr lang="en-GB" dirty="0" err="1"/>
              <a:t>tävling</a:t>
            </a:r>
            <a:endParaRPr lang="en-GB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F67939F-29C2-4442-94B6-148A59755464}"/>
              </a:ext>
            </a:extLst>
          </p:cNvPr>
          <p:cNvSpPr/>
          <p:nvPr/>
        </p:nvSpPr>
        <p:spPr>
          <a:xfrm>
            <a:off x="4477312" y="2110762"/>
            <a:ext cx="1489045" cy="847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Upphandling</a:t>
            </a:r>
            <a:endParaRPr lang="en-GB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F043DC3-E35C-4306-8D45-FC9C37B32E01}"/>
              </a:ext>
            </a:extLst>
          </p:cNvPr>
          <p:cNvSpPr/>
          <p:nvPr/>
        </p:nvSpPr>
        <p:spPr>
          <a:xfrm>
            <a:off x="6279338" y="2110762"/>
            <a:ext cx="1489045" cy="847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Tjänsteut-vecklare</a:t>
            </a:r>
            <a:r>
              <a:rPr lang="en-GB" dirty="0"/>
              <a:t> /SME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953E22B-CD28-4332-A49E-4A3EB4E7C5D4}"/>
              </a:ext>
            </a:extLst>
          </p:cNvPr>
          <p:cNvSpPr/>
          <p:nvPr/>
        </p:nvSpPr>
        <p:spPr>
          <a:xfrm>
            <a:off x="6279337" y="3075375"/>
            <a:ext cx="1489045" cy="847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Forskare</a:t>
            </a:r>
            <a:endParaRPr lang="en-GB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0763B98-3137-4F98-ACD4-67497F309B37}"/>
              </a:ext>
            </a:extLst>
          </p:cNvPr>
          <p:cNvSpPr/>
          <p:nvPr/>
        </p:nvSpPr>
        <p:spPr>
          <a:xfrm>
            <a:off x="6279336" y="4057600"/>
            <a:ext cx="1489045" cy="847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Studenter</a:t>
            </a:r>
            <a:endParaRPr lang="en-GB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5715F46-68AA-4F34-BB3C-F2E3BA226213}"/>
              </a:ext>
            </a:extLst>
          </p:cNvPr>
          <p:cNvSpPr/>
          <p:nvPr/>
        </p:nvSpPr>
        <p:spPr>
          <a:xfrm>
            <a:off x="8056510" y="2101619"/>
            <a:ext cx="1489045" cy="84728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Öppen</a:t>
            </a:r>
            <a:r>
              <a:rPr lang="en-GB" dirty="0"/>
              <a:t> </a:t>
            </a:r>
            <a:r>
              <a:rPr lang="en-GB" dirty="0" err="1"/>
              <a:t>källkod</a:t>
            </a:r>
            <a:endParaRPr lang="en-GB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D41CE24-8304-4E2F-9E22-5AAED8BF1FD1}"/>
              </a:ext>
            </a:extLst>
          </p:cNvPr>
          <p:cNvSpPr/>
          <p:nvPr/>
        </p:nvSpPr>
        <p:spPr>
          <a:xfrm>
            <a:off x="8079999" y="3050685"/>
            <a:ext cx="1489045" cy="84728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Öppna</a:t>
            </a:r>
            <a:r>
              <a:rPr lang="en-GB" dirty="0"/>
              <a:t> </a:t>
            </a:r>
            <a:r>
              <a:rPr lang="en-GB" dirty="0" err="1"/>
              <a:t>bibliotek</a:t>
            </a:r>
            <a:endParaRPr lang="en-GB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5C530E7-88E8-45C9-BF45-7A3384415E1C}"/>
              </a:ext>
            </a:extLst>
          </p:cNvPr>
          <p:cNvSpPr/>
          <p:nvPr/>
        </p:nvSpPr>
        <p:spPr>
          <a:xfrm>
            <a:off x="9871746" y="2979958"/>
            <a:ext cx="1489045" cy="84728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Gemensam</a:t>
            </a:r>
            <a:r>
              <a:rPr lang="en-GB" dirty="0"/>
              <a:t> </a:t>
            </a:r>
            <a:r>
              <a:rPr lang="en-GB" dirty="0" err="1"/>
              <a:t>förmåga</a:t>
            </a:r>
            <a:endParaRPr lang="en-GB" dirty="0"/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BE408581-AF7A-47F2-BCBF-7C06C49CBF47}"/>
              </a:ext>
            </a:extLst>
          </p:cNvPr>
          <p:cNvSpPr/>
          <p:nvPr/>
        </p:nvSpPr>
        <p:spPr>
          <a:xfrm>
            <a:off x="2404524" y="3301718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0C5640E3-0393-4033-819D-13FFA13C5E65}"/>
              </a:ext>
            </a:extLst>
          </p:cNvPr>
          <p:cNvSpPr/>
          <p:nvPr/>
        </p:nvSpPr>
        <p:spPr>
          <a:xfrm>
            <a:off x="4207465" y="3322298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AF37A1B9-DD1B-4AA3-ACEF-74169E46C272}"/>
              </a:ext>
            </a:extLst>
          </p:cNvPr>
          <p:cNvSpPr/>
          <p:nvPr/>
        </p:nvSpPr>
        <p:spPr>
          <a:xfrm>
            <a:off x="6024782" y="3364082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637C22B2-3A06-495C-8E57-880F47A219A5}"/>
              </a:ext>
            </a:extLst>
          </p:cNvPr>
          <p:cNvSpPr/>
          <p:nvPr/>
        </p:nvSpPr>
        <p:spPr>
          <a:xfrm>
            <a:off x="7818541" y="3322298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l: höger 23">
            <a:extLst>
              <a:ext uri="{FF2B5EF4-FFF2-40B4-BE49-F238E27FC236}">
                <a16:creationId xmlns:a16="http://schemas.microsoft.com/office/drawing/2014/main" id="{A79B9447-9359-4F64-822B-E97482F49874}"/>
              </a:ext>
            </a:extLst>
          </p:cNvPr>
          <p:cNvSpPr/>
          <p:nvPr/>
        </p:nvSpPr>
        <p:spPr>
          <a:xfrm>
            <a:off x="9617191" y="3314202"/>
            <a:ext cx="211299" cy="178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2A9791F-E77A-413D-96B9-1A3955A8B403}"/>
              </a:ext>
            </a:extLst>
          </p:cNvPr>
          <p:cNvSpPr/>
          <p:nvPr/>
        </p:nvSpPr>
        <p:spPr>
          <a:xfrm>
            <a:off x="8123253" y="640160"/>
            <a:ext cx="1493938" cy="8472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Konkurrens-kraft</a:t>
            </a:r>
            <a:endParaRPr lang="en-GB" dirty="0"/>
          </a:p>
        </p:txBody>
      </p:sp>
      <p:sp>
        <p:nvSpPr>
          <p:cNvPr id="26" name="Pil: höger 25">
            <a:extLst>
              <a:ext uri="{FF2B5EF4-FFF2-40B4-BE49-F238E27FC236}">
                <a16:creationId xmlns:a16="http://schemas.microsoft.com/office/drawing/2014/main" id="{7215C932-978E-4035-AACF-C04238E77F31}"/>
              </a:ext>
            </a:extLst>
          </p:cNvPr>
          <p:cNvSpPr/>
          <p:nvPr/>
        </p:nvSpPr>
        <p:spPr>
          <a:xfrm rot="16200000">
            <a:off x="8676609" y="1570425"/>
            <a:ext cx="293813" cy="320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l: böjd 26">
            <a:extLst>
              <a:ext uri="{FF2B5EF4-FFF2-40B4-BE49-F238E27FC236}">
                <a16:creationId xmlns:a16="http://schemas.microsoft.com/office/drawing/2014/main" id="{5117EF71-D06A-4AEC-8C39-EB5632943788}"/>
              </a:ext>
            </a:extLst>
          </p:cNvPr>
          <p:cNvSpPr/>
          <p:nvPr/>
        </p:nvSpPr>
        <p:spPr>
          <a:xfrm>
            <a:off x="6861395" y="875231"/>
            <a:ext cx="957145" cy="1059817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l: böjd 27">
            <a:extLst>
              <a:ext uri="{FF2B5EF4-FFF2-40B4-BE49-F238E27FC236}">
                <a16:creationId xmlns:a16="http://schemas.microsoft.com/office/drawing/2014/main" id="{338EF5D5-669D-4CE2-A91C-73D8CFDEA083}"/>
              </a:ext>
            </a:extLst>
          </p:cNvPr>
          <p:cNvSpPr/>
          <p:nvPr/>
        </p:nvSpPr>
        <p:spPr>
          <a:xfrm flipH="1">
            <a:off x="9828488" y="875232"/>
            <a:ext cx="856211" cy="1961646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il: u-sväng 28">
            <a:extLst>
              <a:ext uri="{FF2B5EF4-FFF2-40B4-BE49-F238E27FC236}">
                <a16:creationId xmlns:a16="http://schemas.microsoft.com/office/drawing/2014/main" id="{8000C19B-7A6B-4AD3-924D-60BF22FC3255}"/>
              </a:ext>
            </a:extLst>
          </p:cNvPr>
          <p:cNvSpPr/>
          <p:nvPr/>
        </p:nvSpPr>
        <p:spPr>
          <a:xfrm flipH="1" flipV="1">
            <a:off x="1127341" y="4217224"/>
            <a:ext cx="9682621" cy="1740401"/>
          </a:xfrm>
          <a:prstGeom prst="utur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A534473-A29F-47B3-AAD6-979076E79AB6}"/>
              </a:ext>
            </a:extLst>
          </p:cNvPr>
          <p:cNvSpPr/>
          <p:nvPr/>
        </p:nvSpPr>
        <p:spPr>
          <a:xfrm>
            <a:off x="7976304" y="1935048"/>
            <a:ext cx="1720146" cy="3523217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BEB75DA-088D-4261-B527-668DEBBBF68A}"/>
              </a:ext>
            </a:extLst>
          </p:cNvPr>
          <p:cNvSpPr txBox="1"/>
          <p:nvPr/>
        </p:nvSpPr>
        <p:spPr>
          <a:xfrm>
            <a:off x="1240452" y="1475086"/>
            <a:ext cx="3128595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en-GB" sz="3200" b="0" i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Rymddatalabbet</a:t>
            </a:r>
            <a:endParaRPr lang="en-GB" sz="32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267C4C1-EBA3-456D-9937-4A0EF3B6ADD5}"/>
              </a:ext>
            </a:extLst>
          </p:cNvPr>
          <p:cNvSpPr/>
          <p:nvPr/>
        </p:nvSpPr>
        <p:spPr>
          <a:xfrm>
            <a:off x="8053209" y="4038032"/>
            <a:ext cx="1489045" cy="84728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Lagring</a:t>
            </a:r>
            <a:r>
              <a:rPr lang="en-GB" dirty="0"/>
              <a:t>/be-</a:t>
            </a:r>
            <a:r>
              <a:rPr lang="en-GB" dirty="0" err="1"/>
              <a:t>arbetning</a:t>
            </a:r>
            <a:endParaRPr lang="en-GB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DDFE355B-90DB-4EC4-813E-E82203114E1B}"/>
              </a:ext>
            </a:extLst>
          </p:cNvPr>
          <p:cNvSpPr txBox="1"/>
          <p:nvPr/>
        </p:nvSpPr>
        <p:spPr>
          <a:xfrm>
            <a:off x="8333589" y="4820416"/>
            <a:ext cx="990189" cy="63784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en-GB" sz="32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</a:t>
            </a:r>
          </a:p>
        </p:txBody>
      </p:sp>
    </p:spTree>
    <p:extLst>
      <p:ext uri="{BB962C8B-B14F-4D97-AF65-F5344CB8AC3E}">
        <p14:creationId xmlns:p14="http://schemas.microsoft.com/office/powerpoint/2010/main" val="30029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3A918F-93C0-4C3A-A095-D2C2DBAE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Öppen</a:t>
            </a:r>
            <a:r>
              <a:rPr lang="en-GB" dirty="0"/>
              <a:t> data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öppen</a:t>
            </a:r>
            <a:r>
              <a:rPr lang="en-GB" dirty="0"/>
              <a:t> </a:t>
            </a:r>
            <a:r>
              <a:rPr lang="en-GB" dirty="0" err="1"/>
              <a:t>utveckling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70AD7F-83DB-47EA-980D-F0EBF865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942"/>
            <a:ext cx="10515600" cy="4591050"/>
          </a:xfrm>
        </p:spPr>
        <p:txBody>
          <a:bodyPr/>
          <a:lstStyle/>
          <a:p>
            <a:r>
              <a:rPr lang="en-GB" dirty="0" err="1"/>
              <a:t>Grunden</a:t>
            </a:r>
            <a:r>
              <a:rPr lang="en-GB" dirty="0"/>
              <a:t> i </a:t>
            </a:r>
            <a:r>
              <a:rPr lang="en-GB" dirty="0" err="1"/>
              <a:t>arbetet</a:t>
            </a:r>
            <a:r>
              <a:rPr lang="en-GB" dirty="0"/>
              <a:t> med </a:t>
            </a:r>
            <a:r>
              <a:rPr lang="en-GB" dirty="0" err="1"/>
              <a:t>dataexploatering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öppna</a:t>
            </a:r>
            <a:r>
              <a:rPr lang="en-GB" dirty="0"/>
              <a:t> data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Copernicusprogrammet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Galileo.</a:t>
            </a:r>
          </a:p>
          <a:p>
            <a:r>
              <a:rPr lang="en-GB" dirty="0" err="1"/>
              <a:t>Utvecklingen</a:t>
            </a:r>
            <a:r>
              <a:rPr lang="en-GB" dirty="0"/>
              <a:t> </a:t>
            </a:r>
            <a:r>
              <a:rPr lang="en-GB" dirty="0" err="1"/>
              <a:t>görs</a:t>
            </a:r>
            <a:r>
              <a:rPr lang="en-GB" dirty="0"/>
              <a:t> med </a:t>
            </a:r>
            <a:r>
              <a:rPr lang="en-GB" dirty="0" err="1"/>
              <a:t>öppen</a:t>
            </a:r>
            <a:r>
              <a:rPr lang="en-GB" dirty="0"/>
              <a:t> </a:t>
            </a:r>
            <a:r>
              <a:rPr lang="en-GB" dirty="0" err="1"/>
              <a:t>källkod</a:t>
            </a:r>
            <a:endParaRPr lang="en-GB" dirty="0"/>
          </a:p>
          <a:p>
            <a:r>
              <a:rPr lang="en-GB" dirty="0" err="1"/>
              <a:t>Resultat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publiceras</a:t>
            </a:r>
            <a:r>
              <a:rPr lang="en-GB" dirty="0"/>
              <a:t> </a:t>
            </a:r>
            <a:r>
              <a:rPr lang="en-GB" dirty="0" err="1"/>
              <a:t>öppet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tillgängligt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1AEB87-A53D-428A-AA15-AC6386AE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73AA3C-9E96-4D03-8B66-1A445749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4B49EA-14A9-4407-9D86-F4A2A75B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17</a:t>
            </a:fld>
            <a:endParaRPr lang="sv-SE"/>
          </a:p>
        </p:txBody>
      </p:sp>
      <p:pic>
        <p:nvPicPr>
          <p:cNvPr id="1030" name="Picture 6" descr="Image result for open source logo">
            <a:extLst>
              <a:ext uri="{FF2B5EF4-FFF2-40B4-BE49-F238E27FC236}">
                <a16:creationId xmlns:a16="http://schemas.microsoft.com/office/drawing/2014/main" id="{2C262894-E2AB-4AB5-9623-398168AA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353" y="2342618"/>
            <a:ext cx="3488425" cy="41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1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24679-3783-432A-ABC0-20FF604E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Rymdstyrelsens uppdrag</a:t>
            </a:r>
            <a:br>
              <a:rPr lang="sv-S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1EE1C4-8FDD-4A55-B77C-6A7370BB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verka för att olika intressenters verksamhet på rymd- och fjärranalysområdet samordnas,</a:t>
            </a:r>
          </a:p>
          <a:p>
            <a:r>
              <a:rPr lang="sv-SE" dirty="0"/>
              <a:t>fördela statligt stöd till rymdforskning, rymdtekniskt utvecklingsarbete och fjärranalysverksamhet,</a:t>
            </a:r>
          </a:p>
          <a:p>
            <a:r>
              <a:rPr lang="sv-SE" dirty="0"/>
              <a:t>främja ändamålsenlig informations- och dokumentationsverksamhet på rymd- och fjärranalysområdet.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E32A1A-67FB-4450-A2BD-F284111D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610B59-5665-47D9-A3DC-9B7BDBDE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A7D4D7-68D9-4282-B4AC-D5B57C3F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07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BFB80-97B5-4378-AACB-27FE8E6F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A8F80CD5-CD4A-48C6-A4F0-CCC38CBDA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5" b="13779"/>
          <a:stretch/>
        </p:blipFill>
        <p:spPr>
          <a:xfrm>
            <a:off x="838200" y="441324"/>
            <a:ext cx="10515600" cy="5975351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1D8CD0-5306-4DA4-A7A0-FC1E2906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324116-375D-48F2-B413-581E2FBC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4C6B5E-7A61-4620-93A9-C043C720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74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Copernicus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och Swea</a:t>
            </a:r>
          </a:p>
        </p:txBody>
      </p:sp>
      <p:pic>
        <p:nvPicPr>
          <p:cNvPr id="4" name="Bildobjekt 4" descr="Image result for copernicus space"/>
          <p:cNvPicPr>
            <a:picLocks noChangeAspect="1"/>
          </p:cNvPicPr>
          <p:nvPr/>
        </p:nvPicPr>
        <p:blipFill rotWithShape="1">
          <a:blip r:embed="rId2"/>
          <a:srcRect b="6242"/>
          <a:stretch/>
        </p:blipFill>
        <p:spPr>
          <a:xfrm>
            <a:off x="-4763" y="-8231"/>
            <a:ext cx="12215156" cy="64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3AB37-0D87-42DE-AE82-C9554D268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Datainsamling</a:t>
            </a:r>
            <a:br>
              <a:rPr lang="sv-SE" dirty="0"/>
            </a:br>
            <a:r>
              <a:rPr lang="sv-SE" dirty="0"/>
              <a:t>-Esa och Nasa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A8D2081-F30F-4453-8F4C-5C5B5A30B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625B6-4D92-4252-A21B-1AC99F37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E48-8B9C-46FA-AD7F-31002B4D2992}" type="datetime1">
              <a:rPr lang="sv-SE" smtClean="0"/>
              <a:t>2022-04-05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69547F-A40F-4FE9-AACC-C8CDDE0C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D73AD4-7CD7-43CD-984D-8D2FCBA7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5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FD928D-184C-439C-A7B0-FCBF116859EB}"/>
              </a:ext>
            </a:extLst>
          </p:cNvPr>
          <p:cNvSpPr/>
          <p:nvPr/>
        </p:nvSpPr>
        <p:spPr>
          <a:xfrm>
            <a:off x="3258105" y="5707201"/>
            <a:ext cx="3888419" cy="2142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rtlCol="0" anchor="ctr"/>
          <a:lstStyle/>
          <a:p>
            <a:pPr algn="ctr"/>
            <a:r>
              <a:rPr lang="sv-SE" sz="1100" dirty="0"/>
              <a:t>70 terabyte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DB257D4-314D-4047-9D5B-CE2BEAF53B68}"/>
              </a:ext>
            </a:extLst>
          </p:cNvPr>
          <p:cNvSpPr/>
          <p:nvPr/>
        </p:nvSpPr>
        <p:spPr>
          <a:xfrm>
            <a:off x="7146524" y="5326602"/>
            <a:ext cx="3737499" cy="6036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rtlCol="0" anchor="ctr"/>
          <a:lstStyle/>
          <a:p>
            <a:pPr algn="ctr"/>
            <a:endParaRPr lang="sv-SE" sz="11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D01747F-BBC5-4776-8889-9707C4E1BFE0}"/>
              </a:ext>
            </a:extLst>
          </p:cNvPr>
          <p:cNvSpPr/>
          <p:nvPr/>
        </p:nvSpPr>
        <p:spPr>
          <a:xfrm>
            <a:off x="10884023" y="639192"/>
            <a:ext cx="1090858" cy="52910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rtlCol="0" anchor="ctr"/>
          <a:lstStyle/>
          <a:p>
            <a:pPr algn="ctr"/>
            <a:endParaRPr lang="sv-SE" sz="11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9D3E64E-4279-4651-A8AB-3C867DF6B492}"/>
              </a:ext>
            </a:extLst>
          </p:cNvPr>
          <p:cNvSpPr/>
          <p:nvPr/>
        </p:nvSpPr>
        <p:spPr>
          <a:xfrm>
            <a:off x="648070" y="5859262"/>
            <a:ext cx="2610035" cy="71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89684DD-DCB2-4F7D-A0EE-DEB64764C34C}"/>
              </a:ext>
            </a:extLst>
          </p:cNvPr>
          <p:cNvSpPr txBox="1"/>
          <p:nvPr/>
        </p:nvSpPr>
        <p:spPr>
          <a:xfrm>
            <a:off x="326345" y="5930283"/>
            <a:ext cx="65836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1972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D644419-C8FD-41C7-A3DB-6D9C5FBB6699}"/>
              </a:ext>
            </a:extLst>
          </p:cNvPr>
          <p:cNvSpPr txBox="1"/>
          <p:nvPr/>
        </p:nvSpPr>
        <p:spPr>
          <a:xfrm>
            <a:off x="2921463" y="5930283"/>
            <a:ext cx="65836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1985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227D9BE-C9F8-45A4-A397-E30E193B8EAD}"/>
              </a:ext>
            </a:extLst>
          </p:cNvPr>
          <p:cNvSpPr txBox="1"/>
          <p:nvPr/>
        </p:nvSpPr>
        <p:spPr>
          <a:xfrm>
            <a:off x="6817340" y="5940300"/>
            <a:ext cx="65836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2000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16A4001-010D-4654-A6BF-B9C4895EBE31}"/>
              </a:ext>
            </a:extLst>
          </p:cNvPr>
          <p:cNvSpPr txBox="1"/>
          <p:nvPr/>
        </p:nvSpPr>
        <p:spPr>
          <a:xfrm>
            <a:off x="10554839" y="6020939"/>
            <a:ext cx="65836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261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CB917B-0FB6-4035-BF7C-A579B6E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6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CFF56E-6175-4A0C-B5E4-D3BC093C85EC}"/>
              </a:ext>
            </a:extLst>
          </p:cNvPr>
          <p:cNvSpPr/>
          <p:nvPr/>
        </p:nvSpPr>
        <p:spPr>
          <a:xfrm>
            <a:off x="0" y="0"/>
            <a:ext cx="122609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A926C1-9F26-4D34-8D2E-E9A5D717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13" y="0"/>
            <a:ext cx="4581014" cy="6858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250C528-8B04-479B-8E40-E33F1B01A8F5}"/>
              </a:ext>
            </a:extLst>
          </p:cNvPr>
          <p:cNvSpPr txBox="1"/>
          <p:nvPr/>
        </p:nvSpPr>
        <p:spPr>
          <a:xfrm>
            <a:off x="2151621" y="436841"/>
            <a:ext cx="1971923" cy="884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2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Sentinel-satelliterna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60A0F5-6253-4E9B-8AFF-77438B3ECF05}"/>
              </a:ext>
            </a:extLst>
          </p:cNvPr>
          <p:cNvSpPr txBox="1"/>
          <p:nvPr/>
        </p:nvSpPr>
        <p:spPr>
          <a:xfrm>
            <a:off x="3935895" y="1800952"/>
            <a:ext cx="1971923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2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Rymddata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A10DA45-D06C-4C43-A093-23A40145C04A}"/>
              </a:ext>
            </a:extLst>
          </p:cNvPr>
          <p:cNvSpPr txBox="1"/>
          <p:nvPr/>
        </p:nvSpPr>
        <p:spPr>
          <a:xfrm>
            <a:off x="7729527" y="2154799"/>
            <a:ext cx="2562439" cy="19920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20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Klimatdata</a:t>
            </a:r>
          </a:p>
          <a:p>
            <a:r>
              <a:rPr lang="sv-SE" sz="2000" dirty="0" err="1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Geodata</a:t>
            </a:r>
            <a:endParaRPr lang="sv-SE" sz="2000" dirty="0">
              <a:solidFill>
                <a:schemeClr val="bg1"/>
              </a:solidFill>
              <a:latin typeface="Poppins" panose="00000500000000000000" pitchFamily="50" charset="0"/>
              <a:ea typeface="Arial" charset="0"/>
              <a:cs typeface="Poppins" panose="00000500000000000000" pitchFamily="50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Verksamhetsdata</a:t>
            </a:r>
          </a:p>
          <a:p>
            <a:r>
              <a:rPr lang="sv-SE" sz="200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Ekonomisk data</a:t>
            </a:r>
          </a:p>
          <a:p>
            <a:r>
              <a:rPr lang="sv-SE" sz="200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Trender</a:t>
            </a:r>
          </a:p>
          <a:p>
            <a:r>
              <a:rPr lang="sv-SE" sz="200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Produktion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E4ED189-F023-46FF-AAED-110246AE2507}"/>
              </a:ext>
            </a:extLst>
          </p:cNvPr>
          <p:cNvGrpSpPr/>
          <p:nvPr/>
        </p:nvGrpSpPr>
        <p:grpSpPr>
          <a:xfrm>
            <a:off x="565141" y="2603774"/>
            <a:ext cx="4550393" cy="1171373"/>
            <a:chOff x="1517379" y="2608998"/>
            <a:chExt cx="4550393" cy="1171373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1751D363-BEC3-464C-9C6B-090C9C3226EE}"/>
                </a:ext>
              </a:extLst>
            </p:cNvPr>
            <p:cNvGrpSpPr/>
            <p:nvPr/>
          </p:nvGrpSpPr>
          <p:grpSpPr>
            <a:xfrm>
              <a:off x="1517379" y="2608998"/>
              <a:ext cx="2288113" cy="1171373"/>
              <a:chOff x="1437866" y="2815049"/>
              <a:chExt cx="3062572" cy="1171373"/>
            </a:xfrm>
          </p:grpSpPr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48E495A5-6652-45A8-AD89-1F2B8A991A81}"/>
                  </a:ext>
                </a:extLst>
              </p:cNvPr>
              <p:cNvSpPr txBox="1"/>
              <p:nvPr/>
            </p:nvSpPr>
            <p:spPr>
              <a:xfrm>
                <a:off x="1437866" y="2815049"/>
                <a:ext cx="1971923" cy="514738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v-SE" sz="2400" b="0" i="0" dirty="0" err="1">
                    <a:solidFill>
                      <a:schemeClr val="bg1"/>
                    </a:solidFill>
                    <a:latin typeface="Poppins" panose="00000500000000000000" pitchFamily="50" charset="0"/>
                    <a:ea typeface="Arial" charset="0"/>
                    <a:cs typeface="Poppins" panose="00000500000000000000" pitchFamily="50" charset="0"/>
                  </a:rPr>
                  <a:t>Datakub</a:t>
                </a:r>
                <a:endParaRPr lang="sv-SE" sz="2400" b="0" i="0" dirty="0">
                  <a:solidFill>
                    <a:schemeClr val="bg1"/>
                  </a:solidFill>
                  <a:latin typeface="Poppins" panose="00000500000000000000" pitchFamily="50" charset="0"/>
                  <a:ea typeface="Arial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FC85DD1D-26D1-49DD-9246-CE6CA003AC37}"/>
                  </a:ext>
                </a:extLst>
              </p:cNvPr>
              <p:cNvSpPr txBox="1"/>
              <p:nvPr/>
            </p:nvSpPr>
            <p:spPr>
              <a:xfrm>
                <a:off x="1437866" y="3194685"/>
                <a:ext cx="3062572" cy="79173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v-SE" sz="1400" b="0" i="0" dirty="0">
                    <a:solidFill>
                      <a:schemeClr val="bg1"/>
                    </a:solidFill>
                    <a:latin typeface="Poppins" panose="00000500000000000000" pitchFamily="50" charset="0"/>
                    <a:ea typeface="Arial" charset="0"/>
                    <a:cs typeface="Poppins" panose="00000500000000000000" pitchFamily="50" charset="0"/>
                  </a:rPr>
                  <a:t>Data sorteras, ordnas, kvalitetssäkras. Rådata </a:t>
                </a:r>
              </a:p>
              <a:p>
                <a:r>
                  <a:rPr lang="sv-SE" sz="1400" b="0" i="0" dirty="0">
                    <a:solidFill>
                      <a:schemeClr val="bg1"/>
                    </a:solidFill>
                    <a:latin typeface="Poppins" panose="00000500000000000000" pitchFamily="50" charset="0"/>
                    <a:ea typeface="Arial" charset="0"/>
                    <a:cs typeface="Poppins" panose="00000500000000000000" pitchFamily="50" charset="0"/>
                  </a:rPr>
                  <a:t>blir analysfärdig.</a:t>
                </a:r>
              </a:p>
            </p:txBody>
          </p:sp>
        </p:grp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0DBCA638-1C0D-4F51-9320-D45458D70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0237" y="3315694"/>
              <a:ext cx="2187535" cy="0"/>
            </a:xfrm>
            <a:prstGeom prst="line">
              <a:avLst/>
            </a:prstGeom>
            <a:ln w="9525">
              <a:solidFill>
                <a:schemeClr val="bg1"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0ADD091C-3D4A-46B7-A332-213E690422A7}"/>
              </a:ext>
            </a:extLst>
          </p:cNvPr>
          <p:cNvGrpSpPr/>
          <p:nvPr/>
        </p:nvGrpSpPr>
        <p:grpSpPr>
          <a:xfrm>
            <a:off x="2751157" y="3668539"/>
            <a:ext cx="2425143" cy="791737"/>
            <a:chOff x="2751157" y="3668539"/>
            <a:chExt cx="2425143" cy="791737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9C84303F-0FB8-4891-8D4C-D23FE688BE6E}"/>
                </a:ext>
              </a:extLst>
            </p:cNvPr>
            <p:cNvSpPr txBox="1"/>
            <p:nvPr/>
          </p:nvSpPr>
          <p:spPr>
            <a:xfrm>
              <a:off x="2751157" y="3668539"/>
              <a:ext cx="2288113" cy="79173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sv-SE" sz="1400" dirty="0">
                  <a:solidFill>
                    <a:schemeClr val="bg1"/>
                  </a:solidFill>
                  <a:latin typeface="Poppins" panose="00000500000000000000" pitchFamily="50" charset="0"/>
                  <a:ea typeface="Arial" charset="0"/>
                  <a:cs typeface="Poppins" panose="00000500000000000000" pitchFamily="50" charset="0"/>
                </a:rPr>
                <a:t>Beräkningsgränssnitt. Från föregående eller kommande nivå.</a:t>
              </a:r>
              <a:endParaRPr lang="sv-SE" sz="1400" b="0" i="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endParaRPr>
            </a:p>
          </p:txBody>
        </p:sp>
        <p:cxnSp>
          <p:nvCxnSpPr>
            <p:cNvPr id="30" name="Rak koppling 29">
              <a:extLst>
                <a:ext uri="{FF2B5EF4-FFF2-40B4-BE49-F238E27FC236}">
                  <a16:creationId xmlns:a16="http://schemas.microsoft.com/office/drawing/2014/main" id="{7F2AC23B-B8F6-489B-B940-FDDB278607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1857" y="3991555"/>
              <a:ext cx="254443" cy="0"/>
            </a:xfrm>
            <a:prstGeom prst="line">
              <a:avLst/>
            </a:prstGeom>
            <a:ln w="9525">
              <a:solidFill>
                <a:schemeClr val="bg1"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ruta 31">
            <a:extLst>
              <a:ext uri="{FF2B5EF4-FFF2-40B4-BE49-F238E27FC236}">
                <a16:creationId xmlns:a16="http://schemas.microsoft.com/office/drawing/2014/main" id="{54010916-EA5D-475B-802E-35F1DD1D570E}"/>
              </a:ext>
            </a:extLst>
          </p:cNvPr>
          <p:cNvSpPr txBox="1"/>
          <p:nvPr/>
        </p:nvSpPr>
        <p:spPr>
          <a:xfrm>
            <a:off x="6936400" y="5956467"/>
            <a:ext cx="3153805" cy="7917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Poppins" panose="00000500000000000000" pitchFamily="50" charset="0"/>
                <a:ea typeface="Arial" charset="0"/>
                <a:cs typeface="Poppins" panose="00000500000000000000" pitchFamily="50" charset="0"/>
              </a:rPr>
              <a:t>Data klar för användning i applikationer, tjänster och för analys.</a:t>
            </a:r>
            <a:endParaRPr lang="sv-SE" sz="1400" b="0" i="0" dirty="0">
              <a:solidFill>
                <a:schemeClr val="bg1"/>
              </a:solidFill>
              <a:latin typeface="Poppins" panose="00000500000000000000" pitchFamily="50" charset="0"/>
              <a:ea typeface="Arial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601"/>
    </mc:Choice>
    <mc:Fallback xmlns="">
      <p:transition advTm="246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F2EF71-6606-4754-A427-9C2F89A2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C64F6C-F627-491E-9787-8355DFAC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F02953-6E0B-470E-B177-453634CB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11221D-3560-491C-BC91-6210FE85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Nationellt rymddatalabb</a:t>
            </a:r>
          </a:p>
        </p:txBody>
      </p:sp>
      <p:pic>
        <p:nvPicPr>
          <p:cNvPr id="7" name="Picture 4" descr="https://static.wixstatic.com/media/8959d6_268c8be2c2934cd6a30401ef9090f730~mv2_d_15616_9625_s_4_3.png">
            <a:extLst>
              <a:ext uri="{FF2B5EF4-FFF2-40B4-BE49-F238E27FC236}">
                <a16:creationId xmlns:a16="http://schemas.microsoft.com/office/drawing/2014/main" id="{C35AE8FA-0707-4760-83E0-53CE4E67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190" y="1940411"/>
            <a:ext cx="3538854" cy="21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nnovas logotyp, primÃ¤r version">
            <a:extLst>
              <a:ext uri="{FF2B5EF4-FFF2-40B4-BE49-F238E27FC236}">
                <a16:creationId xmlns:a16="http://schemas.microsoft.com/office/drawing/2014/main" id="{A15BBACE-278F-4F6D-B7BA-588694A0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71" y="5261795"/>
            <a:ext cx="2607873" cy="5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F367F15-B732-4340-92C9-9773CDCD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67" y="5261796"/>
            <a:ext cx="923883" cy="564838"/>
          </a:xfrm>
          <a:prstGeom prst="rect">
            <a:avLst/>
          </a:prstGeom>
        </p:spPr>
      </p:pic>
      <p:pic>
        <p:nvPicPr>
          <p:cNvPr id="10" name="Picture 8" descr="Image result for rise logotype">
            <a:extLst>
              <a:ext uri="{FF2B5EF4-FFF2-40B4-BE49-F238E27FC236}">
                <a16:creationId xmlns:a16="http://schemas.microsoft.com/office/drawing/2014/main" id="{FE877EE4-8785-4587-9C8E-1D016EEC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74" y="5261796"/>
            <a:ext cx="440284" cy="5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">
            <a:extLst>
              <a:ext uri="{FF2B5EF4-FFF2-40B4-BE49-F238E27FC236}">
                <a16:creationId xmlns:a16="http://schemas.microsoft.com/office/drawing/2014/main" id="{AFA97B30-5A89-494A-8870-C71FD521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82" y="5261795"/>
            <a:ext cx="1196130" cy="5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MHI - Sveriges meteorologiska och hydrologiska institut">
            <a:extLst>
              <a:ext uri="{FF2B5EF4-FFF2-40B4-BE49-F238E27FC236}">
                <a16:creationId xmlns:a16="http://schemas.microsoft.com/office/drawing/2014/main" id="{22C839CB-B212-4B52-B0A4-F4AC43CA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33" y="5251372"/>
            <a:ext cx="1398114" cy="5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CB263537-A7C2-4CB8-AE7A-6CE32D950F4C}"/>
              </a:ext>
            </a:extLst>
          </p:cNvPr>
          <p:cNvSpPr txBox="1"/>
          <p:nvPr/>
        </p:nvSpPr>
        <p:spPr>
          <a:xfrm>
            <a:off x="7392925" y="4828967"/>
            <a:ext cx="1761233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Co-fina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nced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by</a:t>
            </a:r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4389469-5CE2-4CA9-A864-B9BE15EAEA3C}"/>
              </a:ext>
            </a:extLst>
          </p:cNvPr>
          <p:cNvSpPr txBox="1"/>
          <p:nvPr/>
        </p:nvSpPr>
        <p:spPr>
          <a:xfrm>
            <a:off x="630000" y="4867090"/>
            <a:ext cx="2145954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sv-SE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cooperation</a:t>
            </a:r>
            <a:r>
              <a:rPr lang="sv-SE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v-SE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sv-SE" b="0" i="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8E06E50-6B9B-4A34-9E19-F0D9EEEA4F43}"/>
              </a:ext>
            </a:extLst>
          </p:cNvPr>
          <p:cNvSpPr txBox="1"/>
          <p:nvPr/>
        </p:nvSpPr>
        <p:spPr>
          <a:xfrm>
            <a:off x="790923" y="1690688"/>
            <a:ext cx="850728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Within</a:t>
            </a:r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4E1F989-0426-4AD0-9F88-FFA641E63FC8}"/>
              </a:ext>
            </a:extLst>
          </p:cNvPr>
          <p:cNvSpPr txBox="1"/>
          <p:nvPr/>
        </p:nvSpPr>
        <p:spPr>
          <a:xfrm>
            <a:off x="7943622" y="1698394"/>
            <a:ext cx="1427809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r>
              <a:rPr lang="sv-SE" b="0" i="0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Powered</a:t>
            </a:r>
            <a:r>
              <a:rPr lang="sv-SE" b="0" i="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by: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350C5F8-4953-42F2-976D-49BAC448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3" y="2102669"/>
            <a:ext cx="1523507" cy="15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FA8D63-C7FE-4DF9-A02D-9E466D111878}"/>
              </a:ext>
            </a:extLst>
          </p:cNvPr>
          <p:cNvSpPr/>
          <p:nvPr/>
        </p:nvSpPr>
        <p:spPr>
          <a:xfrm>
            <a:off x="824132" y="3341077"/>
            <a:ext cx="10628892" cy="233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163775-B59B-4443-9B63-47357160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Myndighetssamarbete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9DECF77-6859-4756-A260-C75B090E4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13075" y="3346109"/>
            <a:ext cx="10277317" cy="2206075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212F2C-EB72-4CB2-B075-B750FCAB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443552-5503-4685-A262-3E586F4F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7CA47B-841D-4C25-BC2E-0F1C601E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29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9E1F8D-4192-4599-B768-ED233C53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Målbild</a:t>
            </a:r>
            <a:endParaRPr lang="en-GB" dirty="0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9B259D59-9779-44B6-8545-DB20BDB3F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515342"/>
              </p:ext>
            </p:extLst>
          </p:nvPr>
        </p:nvGraphicFramePr>
        <p:xfrm>
          <a:off x="838200" y="1600157"/>
          <a:ext cx="10515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AC5EAD-3A2B-48DE-BB6D-9CEEA335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AF7A-35FF-4098-AB81-8B499B417F74}" type="datetime1">
              <a:rPr lang="sv-SE" smtClean="0"/>
              <a:t>2022-04-05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7024D3-42C7-414C-BA7A-1B792A20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3D6291-AFA3-42B6-AE87-73FF94F3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1D02-CF6C-6547-8420-3CFF7FFD0CA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731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ymdstyrelsen-Färger 1">
      <a:dk1>
        <a:srgbClr val="000000"/>
      </a:dk1>
      <a:lt1>
        <a:srgbClr val="FFFFFF"/>
      </a:lt1>
      <a:dk2>
        <a:srgbClr val="0C243E"/>
      </a:dk2>
      <a:lt2>
        <a:srgbClr val="F7F0E8"/>
      </a:lt2>
      <a:accent1>
        <a:srgbClr val="0C243E"/>
      </a:accent1>
      <a:accent2>
        <a:srgbClr val="FCCE30"/>
      </a:accent2>
      <a:accent3>
        <a:srgbClr val="F3863B"/>
      </a:accent3>
      <a:accent4>
        <a:srgbClr val="EF615B"/>
      </a:accent4>
      <a:accent5>
        <a:srgbClr val="5675A3"/>
      </a:accent5>
      <a:accent6>
        <a:srgbClr val="95D2C3"/>
      </a:accent6>
      <a:hlink>
        <a:srgbClr val="EF615B"/>
      </a:hlink>
      <a:folHlink>
        <a:srgbClr val="5675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72000" rIns="72000" bIns="72000" rtlCol="0">
        <a:spAutoFit/>
      </a:bodyPr>
      <a:lstStyle>
        <a:defPPr>
          <a:defRPr b="0" i="0" dirty="0" smtClean="0">
            <a:solidFill>
              <a:schemeClr val="bg2">
                <a:lumMod val="25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0D6F4AD-8738-4B0D-9850-0560F1ABE3A4}" vid="{D768A8D9-2097-4898-9FE0-DAF674AA4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F78BFF538C04DA8C437A8039E1C87" ma:contentTypeVersion="12" ma:contentTypeDescription="Create a new document." ma:contentTypeScope="" ma:versionID="493d8a51a914b9d624bacee770d3f8f6">
  <xsd:schema xmlns:xsd="http://www.w3.org/2001/XMLSchema" xmlns:xs="http://www.w3.org/2001/XMLSchema" xmlns:p="http://schemas.microsoft.com/office/2006/metadata/properties" xmlns:ns3="a3772845-4173-4543-a0d2-8156512c3687" xmlns:ns4="063d15de-4e4e-41d8-b5cb-4ec779b6b09b" targetNamespace="http://schemas.microsoft.com/office/2006/metadata/properties" ma:root="true" ma:fieldsID="546bd58d824108b28e3ec251c080823b" ns3:_="" ns4:_="">
    <xsd:import namespace="a3772845-4173-4543-a0d2-8156512c3687"/>
    <xsd:import namespace="063d15de-4e4e-41d8-b5cb-4ec779b6b0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72845-4173-4543-a0d2-8156512c3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d15de-4e4e-41d8-b5cb-4ec779b6b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C02E6-F002-4CAF-A557-2DB8C99D9C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1EEA9-033A-4804-9384-3330DCDA385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63d15de-4e4e-41d8-b5cb-4ec779b6b09b"/>
    <ds:schemaRef ds:uri="a3772845-4173-4543-a0d2-8156512c36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ED00B5-BA5D-4213-85B9-363E5CCAD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772845-4173-4543-a0d2-8156512c3687"/>
    <ds:schemaRef ds:uri="063d15de-4e4e-41d8-b5cb-4ec779b6b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2019_v2</Template>
  <TotalTime>7273</TotalTime>
  <Words>620</Words>
  <Application>Microsoft Office PowerPoint</Application>
  <PresentationFormat>Bredbild</PresentationFormat>
  <Paragraphs>191</Paragraphs>
  <Slides>17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Poppins</vt:lpstr>
      <vt:lpstr>Times New Roman</vt:lpstr>
      <vt:lpstr>Office-tema</vt:lpstr>
      <vt:lpstr>Nationellt rymddatalabb -för samhällsnytta</vt:lpstr>
      <vt:lpstr>Rymdstyrelsens uppdrag </vt:lpstr>
      <vt:lpstr>PowerPoint-presentation</vt:lpstr>
      <vt:lpstr>Copernicus</vt:lpstr>
      <vt:lpstr>Datainsamling -Esa och Nasa</vt:lpstr>
      <vt:lpstr>PowerPoint-presentation</vt:lpstr>
      <vt:lpstr>Nationellt rymddatalabb</vt:lpstr>
      <vt:lpstr>Myndighetssamarbete</vt:lpstr>
      <vt:lpstr>Målbild</vt:lpstr>
      <vt:lpstr>PowerPoint-presentation</vt:lpstr>
      <vt:lpstr>Motor för innovation</vt:lpstr>
      <vt:lpstr>Aktiviteter</vt:lpstr>
      <vt:lpstr>Nationellt rymddatalabb Projekt 1     Projekt 2</vt:lpstr>
      <vt:lpstr>Digital Earth Sweden</vt:lpstr>
      <vt:lpstr>Digital Earth Sweden</vt:lpstr>
      <vt:lpstr>Processkarta stor</vt:lpstr>
      <vt:lpstr>Öppen data och öppen utveckling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Tobias Edman</dc:creator>
  <cp:keywords/>
  <dc:description/>
  <cp:lastModifiedBy>Tobias Edman</cp:lastModifiedBy>
  <cp:revision>8</cp:revision>
  <dcterms:created xsi:type="dcterms:W3CDTF">2020-04-02T07:12:34Z</dcterms:created>
  <dcterms:modified xsi:type="dcterms:W3CDTF">2022-04-05T05:59:28Z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0x010100AA5F78BFF538C04DA8C437A8039E1C87</vt:lpwstr>
  </property>
</Properties>
</file>